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8"/>
  </p:notesMasterIdLst>
  <p:sldIdLst>
    <p:sldId id="257" r:id="rId3"/>
    <p:sldId id="258" r:id="rId4"/>
    <p:sldId id="344" r:id="rId5"/>
    <p:sldId id="264" r:id="rId6"/>
    <p:sldId id="347" r:id="rId7"/>
    <p:sldId id="348" r:id="rId8"/>
    <p:sldId id="266" r:id="rId9"/>
    <p:sldId id="349" r:id="rId10"/>
    <p:sldId id="331" r:id="rId11"/>
    <p:sldId id="332" r:id="rId12"/>
    <p:sldId id="342" r:id="rId13"/>
    <p:sldId id="355" r:id="rId14"/>
    <p:sldId id="330" r:id="rId15"/>
    <p:sldId id="362" r:id="rId16"/>
    <p:sldId id="279" r:id="rId17"/>
    <p:sldId id="283" r:id="rId18"/>
    <p:sldId id="285" r:id="rId19"/>
    <p:sldId id="290" r:id="rId20"/>
    <p:sldId id="351" r:id="rId21"/>
    <p:sldId id="293" r:id="rId22"/>
    <p:sldId id="350" r:id="rId23"/>
    <p:sldId id="333" r:id="rId24"/>
    <p:sldId id="304" r:id="rId25"/>
    <p:sldId id="334" r:id="rId26"/>
    <p:sldId id="366" r:id="rId27"/>
    <p:sldId id="309" r:id="rId28"/>
    <p:sldId id="310" r:id="rId29"/>
    <p:sldId id="352" r:id="rId30"/>
    <p:sldId id="336" r:id="rId31"/>
    <p:sldId id="324" r:id="rId32"/>
    <p:sldId id="343" r:id="rId33"/>
    <p:sldId id="337" r:id="rId34"/>
    <p:sldId id="335" r:id="rId35"/>
    <p:sldId id="363" r:id="rId36"/>
    <p:sldId id="353" r:id="rId37"/>
    <p:sldId id="338" r:id="rId38"/>
    <p:sldId id="372" r:id="rId39"/>
    <p:sldId id="294" r:id="rId40"/>
    <p:sldId id="371" r:id="rId41"/>
    <p:sldId id="367" r:id="rId42"/>
    <p:sldId id="370" r:id="rId43"/>
    <p:sldId id="369" r:id="rId44"/>
    <p:sldId id="354" r:id="rId45"/>
    <p:sldId id="327" r:id="rId46"/>
    <p:sldId id="36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28" autoAdjust="0"/>
    <p:restoredTop sz="80029" autoAdjust="0"/>
  </p:normalViewPr>
  <p:slideViewPr>
    <p:cSldViewPr snapToGrid="0">
      <p:cViewPr varScale="1">
        <p:scale>
          <a:sx n="93" d="100"/>
          <a:sy n="93" d="100"/>
        </p:scale>
        <p:origin x="1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bo" userId="86e360d6c7446f46" providerId="LiveId" clId="{02E5D7FA-F36A-4877-B9A9-3844B7DD7FDA}"/>
    <pc:docChg chg="undo custSel addSld delSld modSld sldOrd">
      <pc:chgData name="li bo" userId="86e360d6c7446f46" providerId="LiveId" clId="{02E5D7FA-F36A-4877-B9A9-3844B7DD7FDA}" dt="2022-02-20T12:22:54.968" v="5630"/>
      <pc:docMkLst>
        <pc:docMk/>
      </pc:docMkLst>
      <pc:sldChg chg="modTransition">
        <pc:chgData name="li bo" userId="86e360d6c7446f46" providerId="LiveId" clId="{02E5D7FA-F36A-4877-B9A9-3844B7DD7FDA}" dt="2022-02-19T15:08:46.325" v="1"/>
        <pc:sldMkLst>
          <pc:docMk/>
          <pc:sldMk cId="3781801294" sldId="257"/>
        </pc:sldMkLst>
      </pc:sldChg>
      <pc:sldChg chg="modTransition">
        <pc:chgData name="li bo" userId="86e360d6c7446f46" providerId="LiveId" clId="{02E5D7FA-F36A-4877-B9A9-3844B7DD7FDA}" dt="2022-02-20T12:18:08.002" v="5253"/>
        <pc:sldMkLst>
          <pc:docMk/>
          <pc:sldMk cId="0" sldId="258"/>
        </pc:sldMkLst>
      </pc:sldChg>
      <pc:sldChg chg="addSp delSp modSp mod modTransition modAnim">
        <pc:chgData name="li bo" userId="86e360d6c7446f46" providerId="LiveId" clId="{02E5D7FA-F36A-4877-B9A9-3844B7DD7FDA}" dt="2022-02-20T12:18:25.035" v="5325"/>
        <pc:sldMkLst>
          <pc:docMk/>
          <pc:sldMk cId="0" sldId="261"/>
        </pc:sldMkLst>
        <pc:spChg chg="mod">
          <ac:chgData name="li bo" userId="86e360d6c7446f46" providerId="LiveId" clId="{02E5D7FA-F36A-4877-B9A9-3844B7DD7FDA}" dt="2022-02-20T11:39:35.597" v="3681" actId="1076"/>
          <ac:spMkLst>
            <pc:docMk/>
            <pc:sldMk cId="0" sldId="261"/>
            <ac:spMk id="3" creationId="{00000000-0000-0000-0000-000000000000}"/>
          </ac:spMkLst>
        </pc:spChg>
        <pc:picChg chg="add del mod">
          <ac:chgData name="li bo" userId="86e360d6c7446f46" providerId="LiveId" clId="{02E5D7FA-F36A-4877-B9A9-3844B7DD7FDA}" dt="2022-02-20T11:42:33.784" v="3717" actId="478"/>
          <ac:picMkLst>
            <pc:docMk/>
            <pc:sldMk cId="0" sldId="261"/>
            <ac:picMk id="4" creationId="{51B9F46A-AFEF-4558-9E5B-0E4B5C42C89C}"/>
          </ac:picMkLst>
        </pc:picChg>
        <pc:picChg chg="add mod">
          <ac:chgData name="li bo" userId="86e360d6c7446f46" providerId="LiveId" clId="{02E5D7FA-F36A-4877-B9A9-3844B7DD7FDA}" dt="2022-02-20T11:50:12.833" v="3721" actId="1076"/>
          <ac:picMkLst>
            <pc:docMk/>
            <pc:sldMk cId="0" sldId="261"/>
            <ac:picMk id="1026" creationId="{9B44A4F0-4200-4D55-83B0-061B1DB0C1B6}"/>
          </ac:picMkLst>
        </pc:picChg>
      </pc:sldChg>
      <pc:sldChg chg="modSp modTransition">
        <pc:chgData name="li bo" userId="86e360d6c7446f46" providerId="LiveId" clId="{02E5D7FA-F36A-4877-B9A9-3844B7DD7FDA}" dt="2022-02-20T12:22:31.929" v="5532"/>
        <pc:sldMkLst>
          <pc:docMk/>
          <pc:sldMk cId="0" sldId="264"/>
        </pc:sldMkLst>
        <pc:spChg chg="mod">
          <ac:chgData name="li bo" userId="86e360d6c7446f46" providerId="LiveId" clId="{02E5D7FA-F36A-4877-B9A9-3844B7DD7FDA}" dt="2022-02-20T11:51:19.566" v="3856" actId="207"/>
          <ac:spMkLst>
            <pc:docMk/>
            <pc:sldMk cId="0" sldId="264"/>
            <ac:spMk id="3" creationId="{00000000-0000-0000-0000-000000000000}"/>
          </ac:spMkLst>
        </pc:spChg>
        <pc:spChg chg="mod">
          <ac:chgData name="li bo" userId="86e360d6c7446f46" providerId="LiveId" clId="{02E5D7FA-F36A-4877-B9A9-3844B7DD7FDA}" dt="2022-02-20T12:18:00.188" v="5241" actId="403"/>
          <ac:spMkLst>
            <pc:docMk/>
            <pc:sldMk cId="0" sldId="264"/>
            <ac:spMk id="18" creationId="{28A56072-8155-4424-AF7E-9FD2975A4D8F}"/>
          </ac:spMkLst>
        </pc:spChg>
      </pc:sldChg>
      <pc:sldChg chg="modSp modTransition">
        <pc:chgData name="li bo" userId="86e360d6c7446f46" providerId="LiveId" clId="{02E5D7FA-F36A-4877-B9A9-3844B7DD7FDA}" dt="2022-02-20T12:18:17.020" v="5279"/>
        <pc:sldMkLst>
          <pc:docMk/>
          <pc:sldMk cId="0" sldId="266"/>
        </pc:sldMkLst>
        <pc:spChg chg="mod">
          <ac:chgData name="li bo" userId="86e360d6c7446f46" providerId="LiveId" clId="{02E5D7FA-F36A-4877-B9A9-3844B7DD7FDA}" dt="2022-02-20T11:51:45.115" v="3864" actId="207"/>
          <ac:spMkLst>
            <pc:docMk/>
            <pc:sldMk cId="0" sldId="266"/>
            <ac:spMk id="3" creationId="{00000000-0000-0000-0000-000000000000}"/>
          </ac:spMkLst>
        </pc:spChg>
      </pc:sldChg>
      <pc:sldChg chg="modTransition">
        <pc:chgData name="li bo" userId="86e360d6c7446f46" providerId="LiveId" clId="{02E5D7FA-F36A-4877-B9A9-3844B7DD7FDA}" dt="2022-02-20T12:18:24.033" v="5321"/>
        <pc:sldMkLst>
          <pc:docMk/>
          <pc:sldMk cId="0" sldId="279"/>
        </pc:sldMkLst>
      </pc:sldChg>
      <pc:sldChg chg="add del modTransition">
        <pc:chgData name="li bo" userId="86e360d6c7446f46" providerId="LiveId" clId="{02E5D7FA-F36A-4877-B9A9-3844B7DD7FDA}" dt="2022-02-20T11:55:47.956" v="4099" actId="47"/>
        <pc:sldMkLst>
          <pc:docMk/>
          <pc:sldMk cId="0" sldId="280"/>
        </pc:sldMkLst>
      </pc:sldChg>
      <pc:sldChg chg="modTransition">
        <pc:chgData name="li bo" userId="86e360d6c7446f46" providerId="LiveId" clId="{02E5D7FA-F36A-4877-B9A9-3844B7DD7FDA}" dt="2022-02-20T12:22:36.938" v="5566"/>
        <pc:sldMkLst>
          <pc:docMk/>
          <pc:sldMk cId="0" sldId="283"/>
        </pc:sldMkLst>
      </pc:sldChg>
      <pc:sldChg chg="modTransition">
        <pc:chgData name="li bo" userId="86e360d6c7446f46" providerId="LiveId" clId="{02E5D7FA-F36A-4877-B9A9-3844B7DD7FDA}" dt="2022-02-20T11:54:02.579" v="4058"/>
        <pc:sldMkLst>
          <pc:docMk/>
          <pc:sldMk cId="0" sldId="285"/>
        </pc:sldMkLst>
      </pc:sldChg>
      <pc:sldChg chg="modSp mod modTransition">
        <pc:chgData name="li bo" userId="86e360d6c7446f46" providerId="LiveId" clId="{02E5D7FA-F36A-4877-B9A9-3844B7DD7FDA}" dt="2022-02-20T12:22:37.939" v="5570"/>
        <pc:sldMkLst>
          <pc:docMk/>
          <pc:sldMk cId="0" sldId="290"/>
        </pc:sldMkLst>
        <pc:spChg chg="mod">
          <ac:chgData name="li bo" userId="86e360d6c7446f46" providerId="LiveId" clId="{02E5D7FA-F36A-4877-B9A9-3844B7DD7FDA}" dt="2022-02-19T15:10:51.744" v="127" actId="20577"/>
          <ac:spMkLst>
            <pc:docMk/>
            <pc:sldMk cId="0" sldId="290"/>
            <ac:spMk id="12" creationId="{7030867A-56B5-4A74-A8E5-900B2F69B7B8}"/>
          </ac:spMkLst>
        </pc:spChg>
      </pc:sldChg>
      <pc:sldChg chg="modTransition">
        <pc:chgData name="li bo" userId="86e360d6c7446f46" providerId="LiveId" clId="{02E5D7FA-F36A-4877-B9A9-3844B7DD7FDA}" dt="2022-02-20T11:28:35.391" v="3530"/>
        <pc:sldMkLst>
          <pc:docMk/>
          <pc:sldMk cId="0" sldId="293"/>
        </pc:sldMkLst>
      </pc:sldChg>
      <pc:sldChg chg="modTransition">
        <pc:chgData name="li bo" userId="86e360d6c7446f46" providerId="LiveId" clId="{02E5D7FA-F36A-4877-B9A9-3844B7DD7FDA}" dt="2022-02-20T12:22:39.942" v="5574"/>
        <pc:sldMkLst>
          <pc:docMk/>
          <pc:sldMk cId="474949573" sldId="294"/>
        </pc:sldMkLst>
      </pc:sldChg>
      <pc:sldChg chg="modTransition">
        <pc:chgData name="li bo" userId="86e360d6c7446f46" providerId="LiveId" clId="{02E5D7FA-F36A-4877-B9A9-3844B7DD7FDA}" dt="2022-02-20T12:22:45.952" v="5586"/>
        <pc:sldMkLst>
          <pc:docMk/>
          <pc:sldMk cId="0" sldId="304"/>
        </pc:sldMkLst>
      </pc:sldChg>
      <pc:sldChg chg="modTransition">
        <pc:chgData name="li bo" userId="86e360d6c7446f46" providerId="LiveId" clId="{02E5D7FA-F36A-4877-B9A9-3844B7DD7FDA}" dt="2022-02-20T12:22:48.958" v="5594"/>
        <pc:sldMkLst>
          <pc:docMk/>
          <pc:sldMk cId="0" sldId="309"/>
        </pc:sldMkLst>
      </pc:sldChg>
      <pc:sldChg chg="modTransition">
        <pc:chgData name="li bo" userId="86e360d6c7446f46" providerId="LiveId" clId="{02E5D7FA-F36A-4877-B9A9-3844B7DD7FDA}" dt="2022-02-20T11:53:47.508" v="4030"/>
        <pc:sldMkLst>
          <pc:docMk/>
          <pc:sldMk cId="0" sldId="310"/>
        </pc:sldMkLst>
      </pc:sldChg>
      <pc:sldChg chg="modTransition">
        <pc:chgData name="li bo" userId="86e360d6c7446f46" providerId="LiveId" clId="{02E5D7FA-F36A-4877-B9A9-3844B7DD7FDA}" dt="2022-02-20T12:22:49.961" v="5598"/>
        <pc:sldMkLst>
          <pc:docMk/>
          <pc:sldMk cId="0" sldId="312"/>
        </pc:sldMkLst>
      </pc:sldChg>
      <pc:sldChg chg="modTransition">
        <pc:chgData name="li bo" userId="86e360d6c7446f46" providerId="LiveId" clId="{02E5D7FA-F36A-4877-B9A9-3844B7DD7FDA}" dt="2022-02-20T11:56:19.070" v="4153"/>
        <pc:sldMkLst>
          <pc:docMk/>
          <pc:sldMk cId="0" sldId="324"/>
        </pc:sldMkLst>
      </pc:sldChg>
      <pc:sldChg chg="delSp modSp mod modTransition">
        <pc:chgData name="li bo" userId="86e360d6c7446f46" providerId="LiveId" clId="{02E5D7FA-F36A-4877-B9A9-3844B7DD7FDA}" dt="2022-02-20T12:08:59.129" v="4507"/>
        <pc:sldMkLst>
          <pc:docMk/>
          <pc:sldMk cId="0" sldId="329"/>
        </pc:sldMkLst>
        <pc:spChg chg="mod">
          <ac:chgData name="li bo" userId="86e360d6c7446f46" providerId="LiveId" clId="{02E5D7FA-F36A-4877-B9A9-3844B7DD7FDA}" dt="2022-02-20T03:05:14.801" v="1190" actId="20577"/>
          <ac:spMkLst>
            <pc:docMk/>
            <pc:sldMk cId="0" sldId="329"/>
            <ac:spMk id="9" creationId="{00000000-0000-0000-0000-000000000000}"/>
          </ac:spMkLst>
        </pc:spChg>
        <pc:spChg chg="mod">
          <ac:chgData name="li bo" userId="86e360d6c7446f46" providerId="LiveId" clId="{02E5D7FA-F36A-4877-B9A9-3844B7DD7FDA}" dt="2022-02-20T03:01:11.849" v="949" actId="113"/>
          <ac:spMkLst>
            <pc:docMk/>
            <pc:sldMk cId="0" sldId="329"/>
            <ac:spMk id="16" creationId="{00000000-0000-0000-0000-000000000000}"/>
          </ac:spMkLst>
        </pc:spChg>
        <pc:spChg chg="del">
          <ac:chgData name="li bo" userId="86e360d6c7446f46" providerId="LiveId" clId="{02E5D7FA-F36A-4877-B9A9-3844B7DD7FDA}" dt="2022-02-20T03:01:50.784" v="959" actId="478"/>
          <ac:spMkLst>
            <pc:docMk/>
            <pc:sldMk cId="0" sldId="329"/>
            <ac:spMk id="31" creationId="{00000000-0000-0000-0000-000000000000}"/>
          </ac:spMkLst>
        </pc:spChg>
        <pc:spChg chg="mod">
          <ac:chgData name="li bo" userId="86e360d6c7446f46" providerId="LiveId" clId="{02E5D7FA-F36A-4877-B9A9-3844B7DD7FDA}" dt="2022-02-20T03:02:32.646" v="997" actId="1076"/>
          <ac:spMkLst>
            <pc:docMk/>
            <pc:sldMk cId="0" sldId="329"/>
            <ac:spMk id="38" creationId="{00000000-0000-0000-0000-000000000000}"/>
          </ac:spMkLst>
        </pc:spChg>
        <pc:spChg chg="mod">
          <ac:chgData name="li bo" userId="86e360d6c7446f46" providerId="LiveId" clId="{02E5D7FA-F36A-4877-B9A9-3844B7DD7FDA}" dt="2022-02-20T03:02:10.652" v="985" actId="255"/>
          <ac:spMkLst>
            <pc:docMk/>
            <pc:sldMk cId="0" sldId="329"/>
            <ac:spMk id="39" creationId="{00000000-0000-0000-0000-000000000000}"/>
          </ac:spMkLst>
        </pc:spChg>
        <pc:grpChg chg="mod">
          <ac:chgData name="li bo" userId="86e360d6c7446f46" providerId="LiveId" clId="{02E5D7FA-F36A-4877-B9A9-3844B7DD7FDA}" dt="2022-02-20T03:02:29.240" v="996" actId="1076"/>
          <ac:grpSpMkLst>
            <pc:docMk/>
            <pc:sldMk cId="0" sldId="329"/>
            <ac:grpSpMk id="21" creationId="{00000000-0000-0000-0000-000000000000}"/>
          </ac:grpSpMkLst>
        </pc:grpChg>
      </pc:sldChg>
      <pc:sldChg chg="modSp modTransition">
        <pc:chgData name="li bo" userId="86e360d6c7446f46" providerId="LiveId" clId="{02E5D7FA-F36A-4877-B9A9-3844B7DD7FDA}" dt="2022-02-20T12:22:35.936" v="5562"/>
        <pc:sldMkLst>
          <pc:docMk/>
          <pc:sldMk cId="3772223435" sldId="330"/>
        </pc:sldMkLst>
        <pc:spChg chg="mod">
          <ac:chgData name="li bo" userId="86e360d6c7446f46" providerId="LiveId" clId="{02E5D7FA-F36A-4877-B9A9-3844B7DD7FDA}" dt="2022-02-20T11:52:34.450" v="3924" actId="207"/>
          <ac:spMkLst>
            <pc:docMk/>
            <pc:sldMk cId="3772223435" sldId="330"/>
            <ac:spMk id="3" creationId="{00000000-0000-0000-0000-000000000000}"/>
          </ac:spMkLst>
        </pc:spChg>
      </pc:sldChg>
      <pc:sldChg chg="modTransition">
        <pc:chgData name="li bo" userId="86e360d6c7446f46" providerId="LiveId" clId="{02E5D7FA-F36A-4877-B9A9-3844B7DD7FDA}" dt="2022-02-20T12:18:14.016" v="5275"/>
        <pc:sldMkLst>
          <pc:docMk/>
          <pc:sldMk cId="2614664012" sldId="331"/>
        </pc:sldMkLst>
      </pc:sldChg>
      <pc:sldChg chg="addSp delSp modSp mod modTransition modAnim modNotesTx">
        <pc:chgData name="li bo" userId="86e360d6c7446f46" providerId="LiveId" clId="{02E5D7FA-F36A-4877-B9A9-3844B7DD7FDA}" dt="2022-02-20T12:22:32.931" v="5544"/>
        <pc:sldMkLst>
          <pc:docMk/>
          <pc:sldMk cId="3517575467" sldId="332"/>
        </pc:sldMkLst>
        <pc:spChg chg="mod">
          <ac:chgData name="li bo" userId="86e360d6c7446f46" providerId="LiveId" clId="{02E5D7FA-F36A-4877-B9A9-3844B7DD7FDA}" dt="2022-02-20T11:52:01.757" v="3881" actId="207"/>
          <ac:spMkLst>
            <pc:docMk/>
            <pc:sldMk cId="3517575467" sldId="332"/>
            <ac:spMk id="2" creationId="{00000000-0000-0000-0000-000000000000}"/>
          </ac:spMkLst>
        </pc:spChg>
        <pc:spChg chg="add del">
          <ac:chgData name="li bo" userId="86e360d6c7446f46" providerId="LiveId" clId="{02E5D7FA-F36A-4877-B9A9-3844B7DD7FDA}" dt="2022-02-19T16:12:59.760" v="428" actId="478"/>
          <ac:spMkLst>
            <pc:docMk/>
            <pc:sldMk cId="3517575467" sldId="332"/>
            <ac:spMk id="4" creationId="{88874456-8544-4DC3-B15B-C916D8879C21}"/>
          </ac:spMkLst>
        </pc:spChg>
        <pc:spChg chg="add del">
          <ac:chgData name="li bo" userId="86e360d6c7446f46" providerId="LiveId" clId="{02E5D7FA-F36A-4877-B9A9-3844B7DD7FDA}" dt="2022-02-19T16:13:09.216" v="430"/>
          <ac:spMkLst>
            <pc:docMk/>
            <pc:sldMk cId="3517575467" sldId="332"/>
            <ac:spMk id="6" creationId="{6E2EFAA6-391F-49F1-A171-623358292476}"/>
          </ac:spMkLst>
        </pc:spChg>
        <pc:spChg chg="add mod">
          <ac:chgData name="li bo" userId="86e360d6c7446f46" providerId="LiveId" clId="{02E5D7FA-F36A-4877-B9A9-3844B7DD7FDA}" dt="2022-02-19T16:15:09.739" v="444" actId="20577"/>
          <ac:spMkLst>
            <pc:docMk/>
            <pc:sldMk cId="3517575467" sldId="332"/>
            <ac:spMk id="13" creationId="{73ECA002-535A-4833-A6E9-158098D99724}"/>
          </ac:spMkLst>
        </pc:spChg>
        <pc:grpChg chg="mod">
          <ac:chgData name="li bo" userId="86e360d6c7446f46" providerId="LiveId" clId="{02E5D7FA-F36A-4877-B9A9-3844B7DD7FDA}" dt="2022-02-19T16:14:33.504" v="432" actId="1076"/>
          <ac:grpSpMkLst>
            <pc:docMk/>
            <pc:sldMk cId="3517575467" sldId="332"/>
            <ac:grpSpMk id="10" creationId="{6C93480D-9637-40DE-84F5-22F05000A943}"/>
          </ac:grpSpMkLst>
        </pc:grpChg>
        <pc:picChg chg="mod">
          <ac:chgData name="li bo" userId="86e360d6c7446f46" providerId="LiveId" clId="{02E5D7FA-F36A-4877-B9A9-3844B7DD7FDA}" dt="2022-02-20T11:50:29.928" v="3741" actId="1076"/>
          <ac:picMkLst>
            <pc:docMk/>
            <pc:sldMk cId="3517575467" sldId="332"/>
            <ac:picMk id="5" creationId="{969ED2D3-13A2-4785-A2EF-97B0769772F4}"/>
          </ac:picMkLst>
        </pc:picChg>
        <pc:picChg chg="mod">
          <ac:chgData name="li bo" userId="86e360d6c7446f46" providerId="LiveId" clId="{02E5D7FA-F36A-4877-B9A9-3844B7DD7FDA}" dt="2022-02-19T16:14:33.504" v="432" actId="1076"/>
          <ac:picMkLst>
            <pc:docMk/>
            <pc:sldMk cId="3517575467" sldId="332"/>
            <ac:picMk id="9" creationId="{A88D5CF4-6FAB-45B9-8874-E3BD2AC8E238}"/>
          </ac:picMkLst>
        </pc:picChg>
        <pc:picChg chg="add mod">
          <ac:chgData name="li bo" userId="86e360d6c7446f46" providerId="LiveId" clId="{02E5D7FA-F36A-4877-B9A9-3844B7DD7FDA}" dt="2022-02-19T16:14:57.974" v="440" actId="1076"/>
          <ac:picMkLst>
            <pc:docMk/>
            <pc:sldMk cId="3517575467" sldId="332"/>
            <ac:picMk id="1030" creationId="{882706C1-4B7C-4C65-8A77-C32E77C3FC1C}"/>
          </ac:picMkLst>
        </pc:picChg>
        <pc:picChg chg="mod">
          <ac:chgData name="li bo" userId="86e360d6c7446f46" providerId="LiveId" clId="{02E5D7FA-F36A-4877-B9A9-3844B7DD7FDA}" dt="2022-02-19T16:14:33.504" v="432" actId="1076"/>
          <ac:picMkLst>
            <pc:docMk/>
            <pc:sldMk cId="3517575467" sldId="332"/>
            <ac:picMk id="2050" creationId="{76F5F98D-67D8-480F-B9B6-93E105E1B59D}"/>
          </ac:picMkLst>
        </pc:picChg>
      </pc:sldChg>
      <pc:sldChg chg="modTransition">
        <pc:chgData name="li bo" userId="86e360d6c7446f46" providerId="LiveId" clId="{02E5D7FA-F36A-4877-B9A9-3844B7DD7FDA}" dt="2022-02-20T12:22:42.948" v="5582"/>
        <pc:sldMkLst>
          <pc:docMk/>
          <pc:sldMk cId="2381621949" sldId="333"/>
        </pc:sldMkLst>
      </pc:sldChg>
      <pc:sldChg chg="modTransition">
        <pc:chgData name="li bo" userId="86e360d6c7446f46" providerId="LiveId" clId="{02E5D7FA-F36A-4877-B9A9-3844B7DD7FDA}" dt="2022-02-20T12:22:46.956" v="5590"/>
        <pc:sldMkLst>
          <pc:docMk/>
          <pc:sldMk cId="1331230040" sldId="334"/>
        </pc:sldMkLst>
      </pc:sldChg>
      <pc:sldChg chg="modSp modTransition">
        <pc:chgData name="li bo" userId="86e360d6c7446f46" providerId="LiveId" clId="{02E5D7FA-F36A-4877-B9A9-3844B7DD7FDA}" dt="2022-02-20T12:03:25.681" v="4165"/>
        <pc:sldMkLst>
          <pc:docMk/>
          <pc:sldMk cId="4278929174" sldId="335"/>
        </pc:sldMkLst>
        <pc:spChg chg="mod">
          <ac:chgData name="li bo" userId="86e360d6c7446f46" providerId="LiveId" clId="{02E5D7FA-F36A-4877-B9A9-3844B7DD7FDA}" dt="2022-02-20T02:07:44.999" v="609" actId="113"/>
          <ac:spMkLst>
            <pc:docMk/>
            <pc:sldMk cId="4278929174" sldId="335"/>
            <ac:spMk id="14" creationId="{88F3A3BA-D65B-4CE6-9029-F38CB77F2602}"/>
          </ac:spMkLst>
        </pc:spChg>
      </pc:sldChg>
      <pc:sldChg chg="modTransition">
        <pc:chgData name="li bo" userId="86e360d6c7446f46" providerId="LiveId" clId="{02E5D7FA-F36A-4877-B9A9-3844B7DD7FDA}" dt="2022-02-20T12:22:50.962" v="5608"/>
        <pc:sldMkLst>
          <pc:docMk/>
          <pc:sldMk cId="1600219795" sldId="336"/>
        </pc:sldMkLst>
      </pc:sldChg>
      <pc:sldChg chg="modTransition">
        <pc:chgData name="li bo" userId="86e360d6c7446f46" providerId="LiveId" clId="{02E5D7FA-F36A-4877-B9A9-3844B7DD7FDA}" dt="2022-02-20T12:22:54.968" v="5630"/>
        <pc:sldMkLst>
          <pc:docMk/>
          <pc:sldMk cId="1945253401" sldId="337"/>
        </pc:sldMkLst>
      </pc:sldChg>
      <pc:sldChg chg="modTransition">
        <pc:chgData name="li bo" userId="86e360d6c7446f46" providerId="LiveId" clId="{02E5D7FA-F36A-4877-B9A9-3844B7DD7FDA}" dt="2022-02-20T12:22:53.966" v="5620"/>
        <pc:sldMkLst>
          <pc:docMk/>
          <pc:sldMk cId="4177592412" sldId="338"/>
        </pc:sldMkLst>
      </pc:sldChg>
      <pc:sldChg chg="modTransition">
        <pc:chgData name="li bo" userId="86e360d6c7446f46" providerId="LiveId" clId="{02E5D7FA-F36A-4877-B9A9-3844B7DD7FDA}" dt="2022-02-20T12:22:34.934" v="5558"/>
        <pc:sldMkLst>
          <pc:docMk/>
          <pc:sldMk cId="3171118717" sldId="339"/>
        </pc:sldMkLst>
      </pc:sldChg>
      <pc:sldChg chg="modTransition">
        <pc:chgData name="li bo" userId="86e360d6c7446f46" providerId="LiveId" clId="{02E5D7FA-F36A-4877-B9A9-3844B7DD7FDA}" dt="2022-02-20T12:22:41.946" v="5578"/>
        <pc:sldMkLst>
          <pc:docMk/>
          <pc:sldMk cId="3043534855" sldId="340"/>
        </pc:sldMkLst>
      </pc:sldChg>
      <pc:sldChg chg="addSp delSp modSp add mod modTransition modShow">
        <pc:chgData name="li bo" userId="86e360d6c7446f46" providerId="LiveId" clId="{02E5D7FA-F36A-4877-B9A9-3844B7DD7FDA}" dt="2022-02-20T12:22:33.932" v="5554"/>
        <pc:sldMkLst>
          <pc:docMk/>
          <pc:sldMk cId="2982374711" sldId="341"/>
        </pc:sldMkLst>
        <pc:spChg chg="del mod">
          <ac:chgData name="li bo" userId="86e360d6c7446f46" providerId="LiveId" clId="{02E5D7FA-F36A-4877-B9A9-3844B7DD7FDA}" dt="2022-02-20T03:51:01.526" v="1308"/>
          <ac:spMkLst>
            <pc:docMk/>
            <pc:sldMk cId="2982374711" sldId="341"/>
            <ac:spMk id="2" creationId="{26D20F92-78F8-4A17-90B4-83811FD75EC0}"/>
          </ac:spMkLst>
        </pc:spChg>
        <pc:spChg chg="add mod ord">
          <ac:chgData name="li bo" userId="86e360d6c7446f46" providerId="LiveId" clId="{02E5D7FA-F36A-4877-B9A9-3844B7DD7FDA}" dt="2022-02-20T12:22:32.383" v="5542"/>
          <ac:spMkLst>
            <pc:docMk/>
            <pc:sldMk cId="2982374711" sldId="341"/>
            <ac:spMk id="2" creationId="{F8C08988-1FC7-40F3-A3BA-EA23519441E5}"/>
          </ac:spMkLst>
        </pc:spChg>
        <pc:spChg chg="del mod">
          <ac:chgData name="li bo" userId="86e360d6c7446f46" providerId="LiveId" clId="{02E5D7FA-F36A-4877-B9A9-3844B7DD7FDA}" dt="2022-02-20T03:51:01.526" v="1308"/>
          <ac:spMkLst>
            <pc:docMk/>
            <pc:sldMk cId="2982374711" sldId="341"/>
            <ac:spMk id="3" creationId="{36CB5A74-F81A-461C-AE46-87F1484581AB}"/>
          </ac:spMkLst>
        </pc:spChg>
        <pc:spChg chg="add mod">
          <ac:chgData name="li bo" userId="86e360d6c7446f46" providerId="LiveId" clId="{02E5D7FA-F36A-4877-B9A9-3844B7DD7FDA}" dt="2022-02-20T05:38:49.277" v="2054" actId="20577"/>
          <ac:spMkLst>
            <pc:docMk/>
            <pc:sldMk cId="2982374711" sldId="341"/>
            <ac:spMk id="6" creationId="{B24074A9-EB91-4654-863B-CC7F22B041F8}"/>
          </ac:spMkLst>
        </pc:spChg>
        <pc:spChg chg="add mod">
          <ac:chgData name="li bo" userId="86e360d6c7446f46" providerId="LiveId" clId="{02E5D7FA-F36A-4877-B9A9-3844B7DD7FDA}" dt="2022-02-20T05:39:09.757" v="2132" actId="20577"/>
          <ac:spMkLst>
            <pc:docMk/>
            <pc:sldMk cId="2982374711" sldId="341"/>
            <ac:spMk id="7" creationId="{1EDC3080-6F65-4F86-A3BA-E16C0AEC6178}"/>
          </ac:spMkLst>
        </pc:spChg>
        <pc:spChg chg="add mod">
          <ac:chgData name="li bo" userId="86e360d6c7446f46" providerId="LiveId" clId="{02E5D7FA-F36A-4877-B9A9-3844B7DD7FDA}" dt="2022-02-20T05:39:13.850" v="2152" actId="20577"/>
          <ac:spMkLst>
            <pc:docMk/>
            <pc:sldMk cId="2982374711" sldId="341"/>
            <ac:spMk id="8" creationId="{DBCE6912-BDB1-4245-9241-CDF3A0F4FFD1}"/>
          </ac:spMkLst>
        </pc:spChg>
        <pc:spChg chg="add mod">
          <ac:chgData name="li bo" userId="86e360d6c7446f46" providerId="LiveId" clId="{02E5D7FA-F36A-4877-B9A9-3844B7DD7FDA}" dt="2022-02-20T05:39:19.551" v="2175" actId="20577"/>
          <ac:spMkLst>
            <pc:docMk/>
            <pc:sldMk cId="2982374711" sldId="341"/>
            <ac:spMk id="9" creationId="{8757C8C2-4015-44B1-81E6-77E64C002D8E}"/>
          </ac:spMkLst>
        </pc:spChg>
        <pc:spChg chg="add del mod">
          <ac:chgData name="li bo" userId="86e360d6c7446f46" providerId="LiveId" clId="{02E5D7FA-F36A-4877-B9A9-3844B7DD7FDA}" dt="2022-02-20T05:39:24.699" v="2192" actId="478"/>
          <ac:spMkLst>
            <pc:docMk/>
            <pc:sldMk cId="2982374711" sldId="341"/>
            <ac:spMk id="10" creationId="{DEEA1B54-C622-46F9-8279-892FA53B5816}"/>
          </ac:spMkLst>
        </pc:spChg>
        <pc:spChg chg="add mod">
          <ac:chgData name="li bo" userId="86e360d6c7446f46" providerId="LiveId" clId="{02E5D7FA-F36A-4877-B9A9-3844B7DD7FDA}" dt="2022-02-20T05:39:29.746" v="2243" actId="207"/>
          <ac:spMkLst>
            <pc:docMk/>
            <pc:sldMk cId="2982374711" sldId="341"/>
            <ac:spMk id="11" creationId="{0C23328F-9A73-4083-982A-2A2F2AFECCB4}"/>
          </ac:spMkLst>
        </pc:spChg>
        <pc:spChg chg="add del mod">
          <ac:chgData name="li bo" userId="86e360d6c7446f46" providerId="LiveId" clId="{02E5D7FA-F36A-4877-B9A9-3844B7DD7FDA}" dt="2022-02-20T10:01:46.546" v="2747" actId="478"/>
          <ac:spMkLst>
            <pc:docMk/>
            <pc:sldMk cId="2982374711" sldId="341"/>
            <ac:spMk id="12" creationId="{889C7BFA-87FD-4113-B308-95E7B2CB5227}"/>
          </ac:spMkLst>
        </pc:spChg>
        <pc:spChg chg="add mod">
          <ac:chgData name="li bo" userId="86e360d6c7446f46" providerId="LiveId" clId="{02E5D7FA-F36A-4877-B9A9-3844B7DD7FDA}" dt="2022-02-20T05:39:29.749" v="2249" actId="207"/>
          <ac:spMkLst>
            <pc:docMk/>
            <pc:sldMk cId="2982374711" sldId="341"/>
            <ac:spMk id="13" creationId="{480C5A5D-17EF-4DBA-ACE7-67AC6658AC27}"/>
          </ac:spMkLst>
        </pc:spChg>
        <pc:spChg chg="add del mod">
          <ac:chgData name="li bo" userId="86e360d6c7446f46" providerId="LiveId" clId="{02E5D7FA-F36A-4877-B9A9-3844B7DD7FDA}" dt="2022-02-20T05:39:25.658" v="2209" actId="478"/>
          <ac:spMkLst>
            <pc:docMk/>
            <pc:sldMk cId="2982374711" sldId="341"/>
            <ac:spMk id="14" creationId="{7165607A-603E-4C35-98FC-B98E879B4AA1}"/>
          </ac:spMkLst>
        </pc:spChg>
        <pc:spChg chg="add mod">
          <ac:chgData name="li bo" userId="86e360d6c7446f46" providerId="LiveId" clId="{02E5D7FA-F36A-4877-B9A9-3844B7DD7FDA}" dt="2022-02-20T03:51:01.648" v="1492" actId="948"/>
          <ac:spMkLst>
            <pc:docMk/>
            <pc:sldMk cId="2982374711" sldId="341"/>
            <ac:spMk id="15" creationId="{5F27BFF9-3CE4-441A-A61D-4024F6681C2F}"/>
          </ac:spMkLst>
        </pc:spChg>
        <pc:spChg chg="add mod">
          <ac:chgData name="li bo" userId="86e360d6c7446f46" providerId="LiveId" clId="{02E5D7FA-F36A-4877-B9A9-3844B7DD7FDA}" dt="2022-02-20T12:22:32.383" v="5537"/>
          <ac:spMkLst>
            <pc:docMk/>
            <pc:sldMk cId="2982374711" sldId="341"/>
            <ac:spMk id="16" creationId="{AACCA553-4743-47F9-A27D-CD1AFE782F41}"/>
          </ac:spMkLst>
        </pc:spChg>
        <pc:spChg chg="add mod">
          <ac:chgData name="li bo" userId="86e360d6c7446f46" providerId="LiveId" clId="{02E5D7FA-F36A-4877-B9A9-3844B7DD7FDA}" dt="2022-02-20T12:22:32.382" v="5536"/>
          <ac:spMkLst>
            <pc:docMk/>
            <pc:sldMk cId="2982374711" sldId="341"/>
            <ac:spMk id="17" creationId="{C8A1CB6D-E8A2-4E91-AE34-4BA7095A9DE0}"/>
          </ac:spMkLst>
        </pc:spChg>
        <pc:spChg chg="add mod">
          <ac:chgData name="li bo" userId="86e360d6c7446f46" providerId="LiveId" clId="{02E5D7FA-F36A-4877-B9A9-3844B7DD7FDA}" dt="2022-02-20T12:22:32.382" v="5536"/>
          <ac:spMkLst>
            <pc:docMk/>
            <pc:sldMk cId="2982374711" sldId="341"/>
            <ac:spMk id="18" creationId="{273B92C0-EF98-422A-8E7E-AF362534020C}"/>
          </ac:spMkLst>
        </pc:spChg>
        <pc:spChg chg="add mod">
          <ac:chgData name="li bo" userId="86e360d6c7446f46" providerId="LiveId" clId="{02E5D7FA-F36A-4877-B9A9-3844B7DD7FDA}" dt="2022-02-20T12:22:32.382" v="5536"/>
          <ac:spMkLst>
            <pc:docMk/>
            <pc:sldMk cId="2982374711" sldId="341"/>
            <ac:spMk id="19" creationId="{AD252F73-502E-432C-91A2-FD185CB46B8A}"/>
          </ac:spMkLst>
        </pc:spChg>
        <pc:spChg chg="add mod">
          <ac:chgData name="li bo" userId="86e360d6c7446f46" providerId="LiveId" clId="{02E5D7FA-F36A-4877-B9A9-3844B7DD7FDA}" dt="2022-02-20T10:01:58.733" v="2825" actId="20577"/>
          <ac:spMkLst>
            <pc:docMk/>
            <pc:sldMk cId="2982374711" sldId="341"/>
            <ac:spMk id="21" creationId="{23422F5B-20DD-46AB-97B8-4299696BA494}"/>
          </ac:spMkLst>
        </pc:spChg>
        <pc:spChg chg="add del mod ord">
          <ac:chgData name="li bo" userId="86e360d6c7446f46" providerId="LiveId" clId="{02E5D7FA-F36A-4877-B9A9-3844B7DD7FDA}" dt="2022-02-20T05:39:29.751" v="2251"/>
          <ac:spMkLst>
            <pc:docMk/>
            <pc:sldMk cId="2982374711" sldId="341"/>
            <ac:spMk id="21" creationId="{BBC5DFD4-BEA6-4C57-8D02-0CEE7B2D57F6}"/>
          </ac:spMkLst>
        </pc:spChg>
        <pc:grpChg chg="add mod">
          <ac:chgData name="li bo" userId="86e360d6c7446f46" providerId="LiveId" clId="{02E5D7FA-F36A-4877-B9A9-3844B7DD7FDA}" dt="2022-02-20T12:22:32.383" v="5538"/>
          <ac:grpSpMkLst>
            <pc:docMk/>
            <pc:sldMk cId="2982374711" sldId="341"/>
            <ac:grpSpMk id="20" creationId="{92BD2C7D-1619-4E58-BD68-5D2C1EF5420A}"/>
          </ac:grpSpMkLst>
        </pc:grpChg>
        <pc:picChg chg="add mod ord">
          <ac:chgData name="li bo" userId="86e360d6c7446f46" providerId="LiveId" clId="{02E5D7FA-F36A-4877-B9A9-3844B7DD7FDA}" dt="2022-02-20T12:22:32.383" v="5540"/>
          <ac:picMkLst>
            <pc:docMk/>
            <pc:sldMk cId="2982374711" sldId="341"/>
            <ac:picMk id="5" creationId="{502E0E3C-5703-4966-9FA1-79BE4D8CBC01}"/>
          </ac:picMkLst>
        </pc:picChg>
      </pc:sldChg>
      <pc:sldChg chg="modSp add mod">
        <pc:chgData name="li bo" userId="86e360d6c7446f46" providerId="LiveId" clId="{02E5D7FA-F36A-4877-B9A9-3844B7DD7FDA}" dt="2022-02-20T12:22:54.940" v="5628"/>
        <pc:sldMkLst>
          <pc:docMk/>
          <pc:sldMk cId="2423768094" sldId="342"/>
        </pc:sldMkLst>
        <pc:spChg chg="mod">
          <ac:chgData name="li bo" userId="86e360d6c7446f46" providerId="LiveId" clId="{02E5D7FA-F36A-4877-B9A9-3844B7DD7FDA}" dt="2022-02-20T12:22:54.939" v="5625"/>
          <ac:spMkLst>
            <pc:docMk/>
            <pc:sldMk cId="2423768094" sldId="342"/>
            <ac:spMk id="16" creationId="{AACCA553-4743-47F9-A27D-CD1AFE782F41}"/>
          </ac:spMkLst>
        </pc:spChg>
        <pc:spChg chg="mod">
          <ac:chgData name="li bo" userId="86e360d6c7446f46" providerId="LiveId" clId="{02E5D7FA-F36A-4877-B9A9-3844B7DD7FDA}" dt="2022-02-20T12:22:54.939" v="5624"/>
          <ac:spMkLst>
            <pc:docMk/>
            <pc:sldMk cId="2423768094" sldId="342"/>
            <ac:spMk id="17" creationId="{C8A1CB6D-E8A2-4E91-AE34-4BA7095A9DE0}"/>
          </ac:spMkLst>
        </pc:spChg>
        <pc:spChg chg="mod">
          <ac:chgData name="li bo" userId="86e360d6c7446f46" providerId="LiveId" clId="{02E5D7FA-F36A-4877-B9A9-3844B7DD7FDA}" dt="2022-02-20T12:22:54.939" v="5624"/>
          <ac:spMkLst>
            <pc:docMk/>
            <pc:sldMk cId="2423768094" sldId="342"/>
            <ac:spMk id="18" creationId="{273B92C0-EF98-422A-8E7E-AF362534020C}"/>
          </ac:spMkLst>
        </pc:spChg>
        <pc:spChg chg="mod">
          <ac:chgData name="li bo" userId="86e360d6c7446f46" providerId="LiveId" clId="{02E5D7FA-F36A-4877-B9A9-3844B7DD7FDA}" dt="2022-02-20T12:22:54.939" v="5624"/>
          <ac:spMkLst>
            <pc:docMk/>
            <pc:sldMk cId="2423768094" sldId="342"/>
            <ac:spMk id="19" creationId="{AD252F73-502E-432C-91A2-FD185CB46B8A}"/>
          </ac:spMkLst>
        </pc:spChg>
        <pc:grpChg chg="mod">
          <ac:chgData name="li bo" userId="86e360d6c7446f46" providerId="LiveId" clId="{02E5D7FA-F36A-4877-B9A9-3844B7DD7FDA}" dt="2022-02-20T12:22:54.940" v="5626"/>
          <ac:grpSpMkLst>
            <pc:docMk/>
            <pc:sldMk cId="2423768094" sldId="342"/>
            <ac:grpSpMk id="20" creationId="{92BD2C7D-1619-4E58-BD68-5D2C1EF5420A}"/>
          </ac:grpSpMkLst>
        </pc:grpChg>
        <pc:picChg chg="mod ord">
          <ac:chgData name="li bo" userId="86e360d6c7446f46" providerId="LiveId" clId="{02E5D7FA-F36A-4877-B9A9-3844B7DD7FDA}" dt="2022-02-20T12:22:54.940" v="5628"/>
          <ac:picMkLst>
            <pc:docMk/>
            <pc:sldMk cId="2423768094" sldId="342"/>
            <ac:picMk id="5" creationId="{502E0E3C-5703-4966-9FA1-79BE4D8CBC01}"/>
          </ac:picMkLst>
        </pc:picChg>
      </pc:sldChg>
      <pc:sldChg chg="modSp add del mod">
        <pc:chgData name="li bo" userId="86e360d6c7446f46" providerId="LiveId" clId="{02E5D7FA-F36A-4877-B9A9-3844B7DD7FDA}" dt="2022-02-20T09:49:14.115" v="2597" actId="47"/>
        <pc:sldMkLst>
          <pc:docMk/>
          <pc:sldMk cId="3945916879" sldId="342"/>
        </pc:sldMkLst>
        <pc:spChg chg="mod">
          <ac:chgData name="li bo" userId="86e360d6c7446f46" providerId="LiveId" clId="{02E5D7FA-F36A-4877-B9A9-3844B7DD7FDA}" dt="2022-02-20T09:49:12.581" v="2593"/>
          <ac:spMkLst>
            <pc:docMk/>
            <pc:sldMk cId="3945916879" sldId="342"/>
            <ac:spMk id="16" creationId="{AACCA553-4743-47F9-A27D-CD1AFE782F41}"/>
          </ac:spMkLst>
        </pc:spChg>
        <pc:spChg chg="mod">
          <ac:chgData name="li bo" userId="86e360d6c7446f46" providerId="LiveId" clId="{02E5D7FA-F36A-4877-B9A9-3844B7DD7FDA}" dt="2022-02-20T09:49:12.578" v="2592"/>
          <ac:spMkLst>
            <pc:docMk/>
            <pc:sldMk cId="3945916879" sldId="342"/>
            <ac:spMk id="17" creationId="{C8A1CB6D-E8A2-4E91-AE34-4BA7095A9DE0}"/>
          </ac:spMkLst>
        </pc:spChg>
        <pc:spChg chg="mod">
          <ac:chgData name="li bo" userId="86e360d6c7446f46" providerId="LiveId" clId="{02E5D7FA-F36A-4877-B9A9-3844B7DD7FDA}" dt="2022-02-20T09:49:12.578" v="2592"/>
          <ac:spMkLst>
            <pc:docMk/>
            <pc:sldMk cId="3945916879" sldId="342"/>
            <ac:spMk id="18" creationId="{273B92C0-EF98-422A-8E7E-AF362534020C}"/>
          </ac:spMkLst>
        </pc:spChg>
        <pc:spChg chg="mod">
          <ac:chgData name="li bo" userId="86e360d6c7446f46" providerId="LiveId" clId="{02E5D7FA-F36A-4877-B9A9-3844B7DD7FDA}" dt="2022-02-20T09:49:12.578" v="2592"/>
          <ac:spMkLst>
            <pc:docMk/>
            <pc:sldMk cId="3945916879" sldId="342"/>
            <ac:spMk id="19" creationId="{AD252F73-502E-432C-91A2-FD185CB46B8A}"/>
          </ac:spMkLst>
        </pc:spChg>
        <pc:grpChg chg="mod">
          <ac:chgData name="li bo" userId="86e360d6c7446f46" providerId="LiveId" clId="{02E5D7FA-F36A-4877-B9A9-3844B7DD7FDA}" dt="2022-02-20T09:49:12.581" v="2594"/>
          <ac:grpSpMkLst>
            <pc:docMk/>
            <pc:sldMk cId="3945916879" sldId="342"/>
            <ac:grpSpMk id="20" creationId="{92BD2C7D-1619-4E58-BD68-5D2C1EF5420A}"/>
          </ac:grpSpMkLst>
        </pc:grpChg>
        <pc:picChg chg="mod ord">
          <ac:chgData name="li bo" userId="86e360d6c7446f46" providerId="LiveId" clId="{02E5D7FA-F36A-4877-B9A9-3844B7DD7FDA}" dt="2022-02-20T09:49:12.582" v="2596"/>
          <ac:picMkLst>
            <pc:docMk/>
            <pc:sldMk cId="3945916879" sldId="342"/>
            <ac:picMk id="5" creationId="{502E0E3C-5703-4966-9FA1-79BE4D8CBC01}"/>
          </ac:picMkLst>
        </pc:picChg>
      </pc:sldChg>
      <pc:sldChg chg="addSp delSp modSp add mod modTransition">
        <pc:chgData name="li bo" userId="86e360d6c7446f46" providerId="LiveId" clId="{02E5D7FA-F36A-4877-B9A9-3844B7DD7FDA}" dt="2022-02-20T12:22:51.963" v="5612"/>
        <pc:sldMkLst>
          <pc:docMk/>
          <pc:sldMk cId="783304243" sldId="343"/>
        </pc:sldMkLst>
        <pc:spChg chg="del mod">
          <ac:chgData name="li bo" userId="86e360d6c7446f46" providerId="LiveId" clId="{02E5D7FA-F36A-4877-B9A9-3844B7DD7FDA}" dt="2022-02-20T10:10:16.325" v="2979"/>
          <ac:spMkLst>
            <pc:docMk/>
            <pc:sldMk cId="783304243" sldId="343"/>
            <ac:spMk id="2" creationId="{B75B2121-33BA-4E91-A045-0465FB282AF7}"/>
          </ac:spMkLst>
        </pc:spChg>
        <pc:spChg chg="del mod">
          <ac:chgData name="li bo" userId="86e360d6c7446f46" providerId="LiveId" clId="{02E5D7FA-F36A-4877-B9A9-3844B7DD7FDA}" dt="2022-02-20T10:10:16.325" v="2979"/>
          <ac:spMkLst>
            <pc:docMk/>
            <pc:sldMk cId="783304243" sldId="343"/>
            <ac:spMk id="3" creationId="{851B2614-D58A-4CB8-9DBC-6C512D9D92A3}"/>
          </ac:spMkLst>
        </pc:spChg>
        <pc:spChg chg="add mod">
          <ac:chgData name="li bo" userId="86e360d6c7446f46" providerId="LiveId" clId="{02E5D7FA-F36A-4877-B9A9-3844B7DD7FDA}" dt="2022-02-20T10:23:26.955" v="3344" actId="1076"/>
          <ac:spMkLst>
            <pc:docMk/>
            <pc:sldMk cId="783304243" sldId="343"/>
            <ac:spMk id="6" creationId="{F387CDF1-20F4-4191-BE65-68C8E1E29D21}"/>
          </ac:spMkLst>
        </pc:spChg>
        <pc:spChg chg="add mod">
          <ac:chgData name="li bo" userId="86e360d6c7446f46" providerId="LiveId" clId="{02E5D7FA-F36A-4877-B9A9-3844B7DD7FDA}" dt="2022-02-20T10:10:16.354" v="3015" actId="948"/>
          <ac:spMkLst>
            <pc:docMk/>
            <pc:sldMk cId="783304243" sldId="343"/>
            <ac:spMk id="7" creationId="{1B02197D-6F12-417C-B196-2A7154E53088}"/>
          </ac:spMkLst>
        </pc:spChg>
        <pc:spChg chg="add mod">
          <ac:chgData name="li bo" userId="86e360d6c7446f46" providerId="LiveId" clId="{02E5D7FA-F36A-4877-B9A9-3844B7DD7FDA}" dt="2022-02-20T12:22:50.723" v="5603"/>
          <ac:spMkLst>
            <pc:docMk/>
            <pc:sldMk cId="783304243" sldId="343"/>
            <ac:spMk id="8" creationId="{CF3559A7-BB26-4B6A-BC69-3C12B57D8AE6}"/>
          </ac:spMkLst>
        </pc:spChg>
        <pc:spChg chg="add mod">
          <ac:chgData name="li bo" userId="86e360d6c7446f46" providerId="LiveId" clId="{02E5D7FA-F36A-4877-B9A9-3844B7DD7FDA}" dt="2022-02-20T12:22:50.722" v="5602"/>
          <ac:spMkLst>
            <pc:docMk/>
            <pc:sldMk cId="783304243" sldId="343"/>
            <ac:spMk id="9" creationId="{FEF26838-488F-43DA-BEC2-1B2087340D5A}"/>
          </ac:spMkLst>
        </pc:spChg>
        <pc:spChg chg="add mod">
          <ac:chgData name="li bo" userId="86e360d6c7446f46" providerId="LiveId" clId="{02E5D7FA-F36A-4877-B9A9-3844B7DD7FDA}" dt="2022-02-20T12:22:50.722" v="5602"/>
          <ac:spMkLst>
            <pc:docMk/>
            <pc:sldMk cId="783304243" sldId="343"/>
            <ac:spMk id="10" creationId="{AE7C0568-3799-4D61-84AD-45EFEF7CF943}"/>
          </ac:spMkLst>
        </pc:spChg>
        <pc:spChg chg="add mod">
          <ac:chgData name="li bo" userId="86e360d6c7446f46" providerId="LiveId" clId="{02E5D7FA-F36A-4877-B9A9-3844B7DD7FDA}" dt="2022-02-20T12:22:50.722" v="5602"/>
          <ac:spMkLst>
            <pc:docMk/>
            <pc:sldMk cId="783304243" sldId="343"/>
            <ac:spMk id="11" creationId="{8B00B286-C7D5-4C0F-A2E5-ADD34A837AD2}"/>
          </ac:spMkLst>
        </pc:spChg>
        <pc:spChg chg="add mod">
          <ac:chgData name="li bo" userId="86e360d6c7446f46" providerId="LiveId" clId="{02E5D7FA-F36A-4877-B9A9-3844B7DD7FDA}" dt="2022-02-20T10:10:24.180" v="3106" actId="20577"/>
          <ac:spMkLst>
            <pc:docMk/>
            <pc:sldMk cId="783304243" sldId="343"/>
            <ac:spMk id="13" creationId="{2DC46FD6-7CD9-4791-B130-CD17CA0319E6}"/>
          </ac:spMkLst>
        </pc:spChg>
        <pc:grpChg chg="add mod">
          <ac:chgData name="li bo" userId="86e360d6c7446f46" providerId="LiveId" clId="{02E5D7FA-F36A-4877-B9A9-3844B7DD7FDA}" dt="2022-02-20T12:22:50.723" v="5604"/>
          <ac:grpSpMkLst>
            <pc:docMk/>
            <pc:sldMk cId="783304243" sldId="343"/>
            <ac:grpSpMk id="12" creationId="{A4B45FED-7039-427E-A7AD-8D5BA3F9613E}"/>
          </ac:grpSpMkLst>
        </pc:grpChg>
        <pc:picChg chg="add mod ord">
          <ac:chgData name="li bo" userId="86e360d6c7446f46" providerId="LiveId" clId="{02E5D7FA-F36A-4877-B9A9-3844B7DD7FDA}" dt="2022-02-20T12:22:50.723" v="5606"/>
          <ac:picMkLst>
            <pc:docMk/>
            <pc:sldMk cId="783304243" sldId="343"/>
            <ac:picMk id="5" creationId="{73FCC9A2-2DB6-4CC3-BBDB-65C66E4B5E0C}"/>
          </ac:picMkLst>
        </pc:picChg>
        <pc:picChg chg="add mod">
          <ac:chgData name="li bo" userId="86e360d6c7446f46" providerId="LiveId" clId="{02E5D7FA-F36A-4877-B9A9-3844B7DD7FDA}" dt="2022-02-20T10:23:30.907" v="3358" actId="1076"/>
          <ac:picMkLst>
            <pc:docMk/>
            <pc:sldMk cId="783304243" sldId="343"/>
            <ac:picMk id="15" creationId="{0FBB6E63-E008-4871-AFEA-195D10B12301}"/>
          </ac:picMkLst>
        </pc:picChg>
      </pc:sldChg>
      <pc:sldChg chg="addSp delSp modSp add mod ord modAnim">
        <pc:chgData name="li bo" userId="86e360d6c7446f46" providerId="LiveId" clId="{02E5D7FA-F36A-4877-B9A9-3844B7DD7FDA}" dt="2022-02-20T12:12:04.994" v="4561" actId="478"/>
        <pc:sldMkLst>
          <pc:docMk/>
          <pc:sldMk cId="1235825773" sldId="344"/>
        </pc:sldMkLst>
        <pc:spChg chg="add del mod">
          <ac:chgData name="li bo" userId="86e360d6c7446f46" providerId="LiveId" clId="{02E5D7FA-F36A-4877-B9A9-3844B7DD7FDA}" dt="2022-02-20T12:12:04.994" v="4561" actId="478"/>
          <ac:spMkLst>
            <pc:docMk/>
            <pc:sldMk cId="1235825773" sldId="344"/>
            <ac:spMk id="2" creationId="{7FBAC94A-D354-4FCA-BB2B-877390D38CB9}"/>
          </ac:spMkLst>
        </pc:spChg>
        <pc:spChg chg="mod">
          <ac:chgData name="li bo" userId="86e360d6c7446f46" providerId="LiveId" clId="{02E5D7FA-F36A-4877-B9A9-3844B7DD7FDA}" dt="2022-02-20T12:05:32.719" v="4389" actId="20577"/>
          <ac:spMkLst>
            <pc:docMk/>
            <pc:sldMk cId="1235825773" sldId="344"/>
            <ac:spMk id="3" creationId="{00000000-0000-0000-0000-000000000000}"/>
          </ac:spMkLst>
        </pc:spChg>
        <pc:spChg chg="add mod">
          <ac:chgData name="li bo" userId="86e360d6c7446f46" providerId="LiveId" clId="{02E5D7FA-F36A-4877-B9A9-3844B7DD7FDA}" dt="2022-02-20T12:08:17.976" v="4403" actId="1076"/>
          <ac:spMkLst>
            <pc:docMk/>
            <pc:sldMk cId="1235825773" sldId="344"/>
            <ac:spMk id="5" creationId="{EE18081A-4701-42AE-9D42-06B86BA5E5E1}"/>
          </ac:spMkLst>
        </pc:spChg>
        <pc:picChg chg="add del mod">
          <ac:chgData name="li bo" userId="86e360d6c7446f46" providerId="LiveId" clId="{02E5D7FA-F36A-4877-B9A9-3844B7DD7FDA}" dt="2022-02-20T12:07:35.026" v="4393" actId="1076"/>
          <ac:picMkLst>
            <pc:docMk/>
            <pc:sldMk cId="1235825773" sldId="344"/>
            <ac:picMk id="4" creationId="{51B9F46A-AFEF-4558-9E5B-0E4B5C42C89C}"/>
          </ac:picMkLst>
        </pc:picChg>
        <pc:picChg chg="add mod">
          <ac:chgData name="li bo" userId="86e360d6c7446f46" providerId="LiveId" clId="{02E5D7FA-F36A-4877-B9A9-3844B7DD7FDA}" dt="2022-02-20T12:07:51.884" v="4399" actId="1076"/>
          <ac:picMkLst>
            <pc:docMk/>
            <pc:sldMk cId="1235825773" sldId="344"/>
            <ac:picMk id="2050" creationId="{33C1F8C5-1E18-41E0-A13A-11194D751959}"/>
          </ac:picMkLst>
        </pc:picChg>
      </pc:sldChg>
      <pc:sldChg chg="addSp delSp modSp add mod modTransition">
        <pc:chgData name="li bo" userId="86e360d6c7446f46" providerId="LiveId" clId="{02E5D7FA-F36A-4877-B9A9-3844B7DD7FDA}" dt="2022-02-20T12:22:30.631" v="5528"/>
        <pc:sldMkLst>
          <pc:docMk/>
          <pc:sldMk cId="2045103383" sldId="345"/>
        </pc:sldMkLst>
        <pc:spChg chg="del mod">
          <ac:chgData name="li bo" userId="86e360d6c7446f46" providerId="LiveId" clId="{02E5D7FA-F36A-4877-B9A9-3844B7DD7FDA}" dt="2022-02-20T12:12:13.592" v="4563"/>
          <ac:spMkLst>
            <pc:docMk/>
            <pc:sldMk cId="2045103383" sldId="345"/>
            <ac:spMk id="2" creationId="{B19E3F4D-BF27-4499-8FB4-9ACE09476238}"/>
          </ac:spMkLst>
        </pc:spChg>
        <pc:spChg chg="del mod">
          <ac:chgData name="li bo" userId="86e360d6c7446f46" providerId="LiveId" clId="{02E5D7FA-F36A-4877-B9A9-3844B7DD7FDA}" dt="2022-02-20T12:12:13.592" v="4563"/>
          <ac:spMkLst>
            <pc:docMk/>
            <pc:sldMk cId="2045103383" sldId="345"/>
            <ac:spMk id="3" creationId="{AE124A19-2F2F-48C1-9C24-A88DD5FF5B5E}"/>
          </ac:spMkLst>
        </pc:spChg>
        <pc:spChg chg="add mod">
          <ac:chgData name="li bo" userId="86e360d6c7446f46" providerId="LiveId" clId="{02E5D7FA-F36A-4877-B9A9-3844B7DD7FDA}" dt="2022-02-20T12:12:43.656" v="4918" actId="20577"/>
          <ac:spMkLst>
            <pc:docMk/>
            <pc:sldMk cId="2045103383" sldId="345"/>
            <ac:spMk id="6" creationId="{839C0F29-6649-4F02-AF6D-53EA7BA7177D}"/>
          </ac:spMkLst>
        </pc:spChg>
        <pc:spChg chg="add mod">
          <ac:chgData name="li bo" userId="86e360d6c7446f46" providerId="LiveId" clId="{02E5D7FA-F36A-4877-B9A9-3844B7DD7FDA}" dt="2022-02-20T12:12:59.709" v="4933" actId="20577"/>
          <ac:spMkLst>
            <pc:docMk/>
            <pc:sldMk cId="2045103383" sldId="345"/>
            <ac:spMk id="7" creationId="{6FDEDD30-C4F1-43B8-9C79-C2512D38A3FA}"/>
          </ac:spMkLst>
        </pc:spChg>
        <pc:spChg chg="add mod">
          <ac:chgData name="li bo" userId="86e360d6c7446f46" providerId="LiveId" clId="{02E5D7FA-F36A-4877-B9A9-3844B7DD7FDA}" dt="2022-02-20T12:14:43.605" v="5083" actId="20577"/>
          <ac:spMkLst>
            <pc:docMk/>
            <pc:sldMk cId="2045103383" sldId="345"/>
            <ac:spMk id="8" creationId="{E1025948-DBE8-40EE-959E-E87D320E280F}"/>
          </ac:spMkLst>
        </pc:spChg>
        <pc:spChg chg="add mod">
          <ac:chgData name="li bo" userId="86e360d6c7446f46" providerId="LiveId" clId="{02E5D7FA-F36A-4877-B9A9-3844B7DD7FDA}" dt="2022-02-20T12:14:24.734" v="5052" actId="20577"/>
          <ac:spMkLst>
            <pc:docMk/>
            <pc:sldMk cId="2045103383" sldId="345"/>
            <ac:spMk id="9" creationId="{50BEB2FE-FDB8-44CA-B57C-79A7074E0B4B}"/>
          </ac:spMkLst>
        </pc:spChg>
        <pc:spChg chg="add mod">
          <ac:chgData name="li bo" userId="86e360d6c7446f46" providerId="LiveId" clId="{02E5D7FA-F36A-4877-B9A9-3844B7DD7FDA}" dt="2022-02-20T12:17:31.008" v="5212" actId="20577"/>
          <ac:spMkLst>
            <pc:docMk/>
            <pc:sldMk cId="2045103383" sldId="345"/>
            <ac:spMk id="10" creationId="{655B7B59-3CB6-4A31-B9BF-D5275E1A5D04}"/>
          </ac:spMkLst>
        </pc:spChg>
        <pc:spChg chg="add mod">
          <ac:chgData name="li bo" userId="86e360d6c7446f46" providerId="LiveId" clId="{02E5D7FA-F36A-4877-B9A9-3844B7DD7FDA}" dt="2022-02-20T12:16:27.159" v="5161" actId="207"/>
          <ac:spMkLst>
            <pc:docMk/>
            <pc:sldMk cId="2045103383" sldId="345"/>
            <ac:spMk id="11" creationId="{BF992463-1D4E-4A31-858F-A904B3A7322C}"/>
          </ac:spMkLst>
        </pc:spChg>
        <pc:spChg chg="add mod">
          <ac:chgData name="li bo" userId="86e360d6c7446f46" providerId="LiveId" clId="{02E5D7FA-F36A-4877-B9A9-3844B7DD7FDA}" dt="2022-02-20T12:16:27.161" v="5163" actId="207"/>
          <ac:spMkLst>
            <pc:docMk/>
            <pc:sldMk cId="2045103383" sldId="345"/>
            <ac:spMk id="12" creationId="{E2F68DE2-0542-43CD-92AF-2592EF21D254}"/>
          </ac:spMkLst>
        </pc:spChg>
        <pc:spChg chg="add mod">
          <ac:chgData name="li bo" userId="86e360d6c7446f46" providerId="LiveId" clId="{02E5D7FA-F36A-4877-B9A9-3844B7DD7FDA}" dt="2022-02-20T12:16:27.163" v="5167" actId="207"/>
          <ac:spMkLst>
            <pc:docMk/>
            <pc:sldMk cId="2045103383" sldId="345"/>
            <ac:spMk id="13" creationId="{7ABDB2DA-1A13-485A-962C-4AFD75258542}"/>
          </ac:spMkLst>
        </pc:spChg>
        <pc:spChg chg="add mod">
          <ac:chgData name="li bo" userId="86e360d6c7446f46" providerId="LiveId" clId="{02E5D7FA-F36A-4877-B9A9-3844B7DD7FDA}" dt="2022-02-20T12:16:27.164" v="5169" actId="207"/>
          <ac:spMkLst>
            <pc:docMk/>
            <pc:sldMk cId="2045103383" sldId="345"/>
            <ac:spMk id="14" creationId="{68465B4E-82EC-47D7-A4B1-C693B09E3471}"/>
          </ac:spMkLst>
        </pc:spChg>
        <pc:spChg chg="add mod">
          <ac:chgData name="li bo" userId="86e360d6c7446f46" providerId="LiveId" clId="{02E5D7FA-F36A-4877-B9A9-3844B7DD7FDA}" dt="2022-02-20T12:12:13.701" v="4747" actId="948"/>
          <ac:spMkLst>
            <pc:docMk/>
            <pc:sldMk cId="2045103383" sldId="345"/>
            <ac:spMk id="15" creationId="{075A9A4C-3FFB-447E-9648-442906C88139}"/>
          </ac:spMkLst>
        </pc:spChg>
        <pc:spChg chg="add mod">
          <ac:chgData name="li bo" userId="86e360d6c7446f46" providerId="LiveId" clId="{02E5D7FA-F36A-4877-B9A9-3844B7DD7FDA}" dt="2022-02-20T12:22:30.631" v="5525"/>
          <ac:spMkLst>
            <pc:docMk/>
            <pc:sldMk cId="2045103383" sldId="345"/>
            <ac:spMk id="16" creationId="{C34EDEBD-806F-458A-9B7E-7FB787054695}"/>
          </ac:spMkLst>
        </pc:spChg>
        <pc:spChg chg="add mod">
          <ac:chgData name="li bo" userId="86e360d6c7446f46" providerId="LiveId" clId="{02E5D7FA-F36A-4877-B9A9-3844B7DD7FDA}" dt="2022-02-20T12:22:30.631" v="5524"/>
          <ac:spMkLst>
            <pc:docMk/>
            <pc:sldMk cId="2045103383" sldId="345"/>
            <ac:spMk id="17" creationId="{D9A02219-2054-421C-B0C0-E6732C2762EF}"/>
          </ac:spMkLst>
        </pc:spChg>
        <pc:spChg chg="add mod">
          <ac:chgData name="li bo" userId="86e360d6c7446f46" providerId="LiveId" clId="{02E5D7FA-F36A-4877-B9A9-3844B7DD7FDA}" dt="2022-02-20T12:22:30.631" v="5524"/>
          <ac:spMkLst>
            <pc:docMk/>
            <pc:sldMk cId="2045103383" sldId="345"/>
            <ac:spMk id="18" creationId="{6B427D50-BFAF-4D63-992E-C393FB5666CE}"/>
          </ac:spMkLst>
        </pc:spChg>
        <pc:spChg chg="add mod">
          <ac:chgData name="li bo" userId="86e360d6c7446f46" providerId="LiveId" clId="{02E5D7FA-F36A-4877-B9A9-3844B7DD7FDA}" dt="2022-02-20T12:22:30.631" v="5524"/>
          <ac:spMkLst>
            <pc:docMk/>
            <pc:sldMk cId="2045103383" sldId="345"/>
            <ac:spMk id="19" creationId="{120ED3A1-50D3-4D4E-AD75-B91627EAD14B}"/>
          </ac:spMkLst>
        </pc:spChg>
        <pc:spChg chg="add del mod ord">
          <ac:chgData name="li bo" userId="86e360d6c7446f46" providerId="LiveId" clId="{02E5D7FA-F36A-4877-B9A9-3844B7DD7FDA}" dt="2022-02-20T12:16:27.166" v="5171"/>
          <ac:spMkLst>
            <pc:docMk/>
            <pc:sldMk cId="2045103383" sldId="345"/>
            <ac:spMk id="21" creationId="{5E8DD3BF-A210-4B8C-BE20-B995DF8BBD21}"/>
          </ac:spMkLst>
        </pc:spChg>
        <pc:grpChg chg="add mod">
          <ac:chgData name="li bo" userId="86e360d6c7446f46" providerId="LiveId" clId="{02E5D7FA-F36A-4877-B9A9-3844B7DD7FDA}" dt="2022-02-20T12:22:30.631" v="5526"/>
          <ac:grpSpMkLst>
            <pc:docMk/>
            <pc:sldMk cId="2045103383" sldId="345"/>
            <ac:grpSpMk id="20" creationId="{7517DBC2-BFF0-454E-B480-B5BB21F28B6A}"/>
          </ac:grpSpMkLst>
        </pc:grpChg>
        <pc:picChg chg="add mod ord">
          <ac:chgData name="li bo" userId="86e360d6c7446f46" providerId="LiveId" clId="{02E5D7FA-F36A-4877-B9A9-3844B7DD7FDA}" dt="2022-02-20T12:22:30.631" v="5528"/>
          <ac:picMkLst>
            <pc:docMk/>
            <pc:sldMk cId="2045103383" sldId="345"/>
            <ac:picMk id="5" creationId="{EA4316E7-072A-4ADA-A6EC-F69034129631}"/>
          </ac:picMkLst>
        </pc:picChg>
      </pc:sldChg>
      <pc:sldChg chg="addSp delSp modSp add mod modShow">
        <pc:chgData name="li bo" userId="86e360d6c7446f46" providerId="LiveId" clId="{02E5D7FA-F36A-4877-B9A9-3844B7DD7FDA}" dt="2022-02-20T12:19:08.254" v="5522"/>
        <pc:sldMkLst>
          <pc:docMk/>
          <pc:sldMk cId="1188780497" sldId="346"/>
        </pc:sldMkLst>
        <pc:spChg chg="add mod ord">
          <ac:chgData name="li bo" userId="86e360d6c7446f46" providerId="LiveId" clId="{02E5D7FA-F36A-4877-B9A9-3844B7DD7FDA}" dt="2022-02-20T12:19:08.254" v="5522"/>
          <ac:spMkLst>
            <pc:docMk/>
            <pc:sldMk cId="1188780497" sldId="346"/>
            <ac:spMk id="2" creationId="{50B2260C-A83A-4F55-A3FC-70D54B3B0C43}"/>
          </ac:spMkLst>
        </pc:spChg>
        <pc:spChg chg="del">
          <ac:chgData name="li bo" userId="86e360d6c7446f46" providerId="LiveId" clId="{02E5D7FA-F36A-4877-B9A9-3844B7DD7FDA}" dt="2022-02-20T12:18:39.897" v="5385" actId="478"/>
          <ac:spMkLst>
            <pc:docMk/>
            <pc:sldMk cId="1188780497" sldId="346"/>
            <ac:spMk id="13" creationId="{7ABDB2DA-1A13-485A-962C-4AFD75258542}"/>
          </ac:spMkLst>
        </pc:spChg>
        <pc:spChg chg="mod">
          <ac:chgData name="li bo" userId="86e360d6c7446f46" providerId="LiveId" clId="{02E5D7FA-F36A-4877-B9A9-3844B7DD7FDA}" dt="2022-02-20T12:19:08.254" v="5517"/>
          <ac:spMkLst>
            <pc:docMk/>
            <pc:sldMk cId="1188780497" sldId="346"/>
            <ac:spMk id="16" creationId="{C34EDEBD-806F-458A-9B7E-7FB787054695}"/>
          </ac:spMkLst>
        </pc:spChg>
        <pc:spChg chg="mod">
          <ac:chgData name="li bo" userId="86e360d6c7446f46" providerId="LiveId" clId="{02E5D7FA-F36A-4877-B9A9-3844B7DD7FDA}" dt="2022-02-20T12:19:08.253" v="5516"/>
          <ac:spMkLst>
            <pc:docMk/>
            <pc:sldMk cId="1188780497" sldId="346"/>
            <ac:spMk id="17" creationId="{D9A02219-2054-421C-B0C0-E6732C2762EF}"/>
          </ac:spMkLst>
        </pc:spChg>
        <pc:spChg chg="mod">
          <ac:chgData name="li bo" userId="86e360d6c7446f46" providerId="LiveId" clId="{02E5D7FA-F36A-4877-B9A9-3844B7DD7FDA}" dt="2022-02-20T12:19:08.253" v="5516"/>
          <ac:spMkLst>
            <pc:docMk/>
            <pc:sldMk cId="1188780497" sldId="346"/>
            <ac:spMk id="18" creationId="{6B427D50-BFAF-4D63-992E-C393FB5666CE}"/>
          </ac:spMkLst>
        </pc:spChg>
        <pc:spChg chg="mod">
          <ac:chgData name="li bo" userId="86e360d6c7446f46" providerId="LiveId" clId="{02E5D7FA-F36A-4877-B9A9-3844B7DD7FDA}" dt="2022-02-20T12:19:08.253" v="5516"/>
          <ac:spMkLst>
            <pc:docMk/>
            <pc:sldMk cId="1188780497" sldId="346"/>
            <ac:spMk id="19" creationId="{120ED3A1-50D3-4D4E-AD75-B91627EAD14B}"/>
          </ac:spMkLst>
        </pc:spChg>
        <pc:spChg chg="add mod">
          <ac:chgData name="li bo" userId="86e360d6c7446f46" providerId="LiveId" clId="{02E5D7FA-F36A-4877-B9A9-3844B7DD7FDA}" dt="2022-02-20T12:18:56.265" v="5480" actId="1076"/>
          <ac:spMkLst>
            <pc:docMk/>
            <pc:sldMk cId="1188780497" sldId="346"/>
            <ac:spMk id="21" creationId="{3DD5B9E0-D2B9-4BAA-A893-0BAFA2E42914}"/>
          </ac:spMkLst>
        </pc:spChg>
        <pc:grpChg chg="mod">
          <ac:chgData name="li bo" userId="86e360d6c7446f46" providerId="LiveId" clId="{02E5D7FA-F36A-4877-B9A9-3844B7DD7FDA}" dt="2022-02-20T12:19:08.254" v="5518"/>
          <ac:grpSpMkLst>
            <pc:docMk/>
            <pc:sldMk cId="1188780497" sldId="346"/>
            <ac:grpSpMk id="20" creationId="{7517DBC2-BFF0-454E-B480-B5BB21F28B6A}"/>
          </ac:grpSpMkLst>
        </pc:grpChg>
        <pc:picChg chg="mod ord">
          <ac:chgData name="li bo" userId="86e360d6c7446f46" providerId="LiveId" clId="{02E5D7FA-F36A-4877-B9A9-3844B7DD7FDA}" dt="2022-02-20T12:19:08.254" v="5520"/>
          <ac:picMkLst>
            <pc:docMk/>
            <pc:sldMk cId="1188780497" sldId="346"/>
            <ac:picMk id="5" creationId="{EA4316E7-072A-4ADA-A6EC-F69034129631}"/>
          </ac:picMkLst>
        </pc:picChg>
      </pc:sldChg>
    </pc:docChg>
  </pc:docChgLst>
  <pc:docChgLst>
    <pc:chgData name="li bo" userId="86e360d6c7446f46" providerId="LiveId" clId="{61532408-2EF0-46EC-945E-EC2666CBD20D}"/>
    <pc:docChg chg="undo custSel addSld modSld sldOrd">
      <pc:chgData name="li bo" userId="86e360d6c7446f46" providerId="LiveId" clId="{61532408-2EF0-46EC-945E-EC2666CBD20D}" dt="2022-02-17T04:17:01.265" v="2164" actId="114"/>
      <pc:docMkLst>
        <pc:docMk/>
      </pc:docMkLst>
      <pc:sldChg chg="addSp delSp modSp mod modAnim">
        <pc:chgData name="li bo" userId="86e360d6c7446f46" providerId="LiveId" clId="{61532408-2EF0-46EC-945E-EC2666CBD20D}" dt="2022-02-13T07:52:47.849" v="393"/>
        <pc:sldMkLst>
          <pc:docMk/>
          <pc:sldMk cId="0" sldId="258"/>
        </pc:sldMkLst>
        <pc:spChg chg="mod">
          <ac:chgData name="li bo" userId="86e360d6c7446f46" providerId="LiveId" clId="{61532408-2EF0-46EC-945E-EC2666CBD20D}" dt="2022-02-13T04:08:25.719" v="29" actId="1076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li bo" userId="86e360d6c7446f46" providerId="LiveId" clId="{61532408-2EF0-46EC-945E-EC2666CBD20D}" dt="2022-02-13T03:46:30.686" v="9" actId="478"/>
          <ac:spMkLst>
            <pc:docMk/>
            <pc:sldMk cId="0" sldId="258"/>
            <ac:spMk id="3" creationId="{00000000-0000-0000-0000-000000000000}"/>
          </ac:spMkLst>
        </pc:spChg>
        <pc:spChg chg="mod">
          <ac:chgData name="li bo" userId="86e360d6c7446f46" providerId="LiveId" clId="{61532408-2EF0-46EC-945E-EC2666CBD20D}" dt="2022-02-13T04:08:22.484" v="28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li bo" userId="86e360d6c7446f46" providerId="LiveId" clId="{61532408-2EF0-46EC-945E-EC2666CBD20D}" dt="2022-02-13T04:08:22.484" v="28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li bo" userId="86e360d6c7446f46" providerId="LiveId" clId="{61532408-2EF0-46EC-945E-EC2666CBD20D}" dt="2022-02-13T04:08:25.719" v="29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li bo" userId="86e360d6c7446f46" providerId="LiveId" clId="{61532408-2EF0-46EC-945E-EC2666CBD20D}" dt="2022-02-13T04:08:25.719" v="29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li bo" userId="86e360d6c7446f46" providerId="LiveId" clId="{61532408-2EF0-46EC-945E-EC2666CBD20D}" dt="2022-02-13T04:08:25.719" v="29" actId="1076"/>
          <ac:spMkLst>
            <pc:docMk/>
            <pc:sldMk cId="0" sldId="258"/>
            <ac:spMk id="9" creationId="{00000000-0000-0000-0000-000000000000}"/>
          </ac:spMkLst>
        </pc:spChg>
        <pc:spChg chg="add mod">
          <ac:chgData name="li bo" userId="86e360d6c7446f46" providerId="LiveId" clId="{61532408-2EF0-46EC-945E-EC2666CBD20D}" dt="2022-02-13T04:08:25.719" v="29" actId="1076"/>
          <ac:spMkLst>
            <pc:docMk/>
            <pc:sldMk cId="0" sldId="258"/>
            <ac:spMk id="11" creationId="{958A2FD0-03C6-4E19-8092-2332C8C33DAE}"/>
          </ac:spMkLst>
        </pc:spChg>
        <pc:grpChg chg="mod">
          <ac:chgData name="li bo" userId="86e360d6c7446f46" providerId="LiveId" clId="{61532408-2EF0-46EC-945E-EC2666CBD20D}" dt="2022-02-13T04:08:25.719" v="29" actId="1076"/>
          <ac:grpSpMkLst>
            <pc:docMk/>
            <pc:sldMk cId="0" sldId="258"/>
            <ac:grpSpMk id="6" creationId="{00000000-0000-0000-0000-000000000000}"/>
          </ac:grpSpMkLst>
        </pc:grpChg>
        <pc:picChg chg="add mod">
          <ac:chgData name="li bo" userId="86e360d6c7446f46" providerId="LiveId" clId="{61532408-2EF0-46EC-945E-EC2666CBD20D}" dt="2022-02-13T04:08:25.719" v="29" actId="1076"/>
          <ac:picMkLst>
            <pc:docMk/>
            <pc:sldMk cId="0" sldId="258"/>
            <ac:picMk id="12" creationId="{D44941A0-2953-4E7B-A41E-A3A418D41BCC}"/>
          </ac:picMkLst>
        </pc:picChg>
        <pc:picChg chg="mod">
          <ac:chgData name="li bo" userId="86e360d6c7446f46" providerId="LiveId" clId="{61532408-2EF0-46EC-945E-EC2666CBD20D}" dt="2022-02-13T04:08:25.719" v="29" actId="1076"/>
          <ac:picMkLst>
            <pc:docMk/>
            <pc:sldMk cId="0" sldId="258"/>
            <ac:picMk id="14" creationId="{BEFD8A5D-B635-4524-9FDD-BAF76FD83316}"/>
          </ac:picMkLst>
        </pc:picChg>
      </pc:sldChg>
      <pc:sldChg chg="modSp mod modAnim">
        <pc:chgData name="li bo" userId="86e360d6c7446f46" providerId="LiveId" clId="{61532408-2EF0-46EC-945E-EC2666CBD20D}" dt="2022-02-13T07:44:10.734" v="294"/>
        <pc:sldMkLst>
          <pc:docMk/>
          <pc:sldMk cId="0" sldId="261"/>
        </pc:sldMkLst>
        <pc:spChg chg="mod">
          <ac:chgData name="li bo" userId="86e360d6c7446f46" providerId="LiveId" clId="{61532408-2EF0-46EC-945E-EC2666CBD20D}" dt="2022-02-13T07:43:38.006" v="289" actId="20577"/>
          <ac:spMkLst>
            <pc:docMk/>
            <pc:sldMk cId="0" sldId="261"/>
            <ac:spMk id="3" creationId="{00000000-0000-0000-0000-000000000000}"/>
          </ac:spMkLst>
        </pc:spChg>
      </pc:sldChg>
      <pc:sldChg chg="modAnim">
        <pc:chgData name="li bo" userId="86e360d6c7446f46" providerId="LiveId" clId="{61532408-2EF0-46EC-945E-EC2666CBD20D}" dt="2022-02-13T07:44:39.671" v="302"/>
        <pc:sldMkLst>
          <pc:docMk/>
          <pc:sldMk cId="0" sldId="264"/>
        </pc:sldMkLst>
      </pc:sldChg>
      <pc:sldChg chg="modSp modAnim">
        <pc:chgData name="li bo" userId="86e360d6c7446f46" providerId="LiveId" clId="{61532408-2EF0-46EC-945E-EC2666CBD20D}" dt="2022-02-17T04:17:01.265" v="2164" actId="114"/>
        <pc:sldMkLst>
          <pc:docMk/>
          <pc:sldMk cId="0" sldId="266"/>
        </pc:sldMkLst>
        <pc:spChg chg="mod">
          <ac:chgData name="li bo" userId="86e360d6c7446f46" providerId="LiveId" clId="{61532408-2EF0-46EC-945E-EC2666CBD20D}" dt="2022-02-17T04:17:01.265" v="2164" actId="114"/>
          <ac:spMkLst>
            <pc:docMk/>
            <pc:sldMk cId="0" sldId="266"/>
            <ac:spMk id="3" creationId="{00000000-0000-0000-0000-000000000000}"/>
          </ac:spMkLst>
        </pc:spChg>
      </pc:sldChg>
      <pc:sldChg chg="addSp delSp modSp mod ord modAnim modNotesTx">
        <pc:chgData name="li bo" userId="86e360d6c7446f46" providerId="LiveId" clId="{61532408-2EF0-46EC-945E-EC2666CBD20D}" dt="2022-02-17T03:52:46.006" v="1621"/>
        <pc:sldMkLst>
          <pc:docMk/>
          <pc:sldMk cId="0" sldId="279"/>
        </pc:sldMkLst>
        <pc:spChg chg="mod">
          <ac:chgData name="li bo" userId="86e360d6c7446f46" providerId="LiveId" clId="{61532408-2EF0-46EC-945E-EC2666CBD20D}" dt="2022-02-17T03:51:27.726" v="1562" actId="113"/>
          <ac:spMkLst>
            <pc:docMk/>
            <pc:sldMk cId="0" sldId="279"/>
            <ac:spMk id="3" creationId="{00000000-0000-0000-0000-000000000000}"/>
          </ac:spMkLst>
        </pc:spChg>
        <pc:spChg chg="add del mod">
          <ac:chgData name="li bo" userId="86e360d6c7446f46" providerId="LiveId" clId="{61532408-2EF0-46EC-945E-EC2666CBD20D}" dt="2022-02-17T03:47:35.994" v="1505" actId="478"/>
          <ac:spMkLst>
            <pc:docMk/>
            <pc:sldMk cId="0" sldId="279"/>
            <ac:spMk id="4" creationId="{4D29368C-2CEB-4BDC-A9B0-97C8A545A6D9}"/>
          </ac:spMkLst>
        </pc:spChg>
        <pc:spChg chg="add mod">
          <ac:chgData name="li bo" userId="86e360d6c7446f46" providerId="LiveId" clId="{61532408-2EF0-46EC-945E-EC2666CBD20D}" dt="2022-02-17T03:52:12.761" v="1619" actId="1076"/>
          <ac:spMkLst>
            <pc:docMk/>
            <pc:sldMk cId="0" sldId="279"/>
            <ac:spMk id="6" creationId="{6B4A407D-C879-4261-A5AD-E5ABB7F17B66}"/>
          </ac:spMkLst>
        </pc:spChg>
      </pc:sldChg>
      <pc:sldChg chg="modAnim">
        <pc:chgData name="li bo" userId="86e360d6c7446f46" providerId="LiveId" clId="{61532408-2EF0-46EC-945E-EC2666CBD20D}" dt="2022-02-13T07:48:37.260" v="331"/>
        <pc:sldMkLst>
          <pc:docMk/>
          <pc:sldMk cId="0" sldId="280"/>
        </pc:sldMkLst>
      </pc:sldChg>
      <pc:sldChg chg="modSp mod modAnim">
        <pc:chgData name="li bo" userId="86e360d6c7446f46" providerId="LiveId" clId="{61532408-2EF0-46EC-945E-EC2666CBD20D}" dt="2022-02-14T08:36:09.982" v="795" actId="207"/>
        <pc:sldMkLst>
          <pc:docMk/>
          <pc:sldMk cId="0" sldId="285"/>
        </pc:sldMkLst>
        <pc:spChg chg="mod">
          <ac:chgData name="li bo" userId="86e360d6c7446f46" providerId="LiveId" clId="{61532408-2EF0-46EC-945E-EC2666CBD20D}" dt="2022-02-14T08:36:09.982" v="795" actId="207"/>
          <ac:spMkLst>
            <pc:docMk/>
            <pc:sldMk cId="0" sldId="285"/>
            <ac:spMk id="2" creationId="{00000000-0000-0000-0000-000000000000}"/>
          </ac:spMkLst>
        </pc:spChg>
        <pc:spChg chg="mod">
          <ac:chgData name="li bo" userId="86e360d6c7446f46" providerId="LiveId" clId="{61532408-2EF0-46EC-945E-EC2666CBD20D}" dt="2022-02-13T07:49:48.807" v="359" actId="1076"/>
          <ac:spMkLst>
            <pc:docMk/>
            <pc:sldMk cId="0" sldId="285"/>
            <ac:spMk id="5" creationId="{C81A48CE-A1CF-4E81-A393-3C57A6BAE0C2}"/>
          </ac:spMkLst>
        </pc:spChg>
        <pc:spChg chg="mod">
          <ac:chgData name="li bo" userId="86e360d6c7446f46" providerId="LiveId" clId="{61532408-2EF0-46EC-945E-EC2666CBD20D}" dt="2022-02-14T08:35:08.329" v="752" actId="20577"/>
          <ac:spMkLst>
            <pc:docMk/>
            <pc:sldMk cId="0" sldId="285"/>
            <ac:spMk id="6" creationId="{2EDC306B-294C-4390-9523-A1B32F6BC59E}"/>
          </ac:spMkLst>
        </pc:spChg>
      </pc:sldChg>
      <pc:sldChg chg="modSp mod">
        <pc:chgData name="li bo" userId="86e360d6c7446f46" providerId="LiveId" clId="{61532408-2EF0-46EC-945E-EC2666CBD20D}" dt="2022-02-14T08:37:10.072" v="830" actId="207"/>
        <pc:sldMkLst>
          <pc:docMk/>
          <pc:sldMk cId="0" sldId="290"/>
        </pc:sldMkLst>
        <pc:spChg chg="mod">
          <ac:chgData name="li bo" userId="86e360d6c7446f46" providerId="LiveId" clId="{61532408-2EF0-46EC-945E-EC2666CBD20D}" dt="2022-02-14T08:37:10.072" v="830" actId="207"/>
          <ac:spMkLst>
            <pc:docMk/>
            <pc:sldMk cId="0" sldId="290"/>
            <ac:spMk id="14" creationId="{AB678D7A-7CC0-4714-85C4-63B09D9400B9}"/>
          </ac:spMkLst>
        </pc:spChg>
      </pc:sldChg>
      <pc:sldChg chg="modSp mod">
        <pc:chgData name="li bo" userId="86e360d6c7446f46" providerId="LiveId" clId="{61532408-2EF0-46EC-945E-EC2666CBD20D}" dt="2022-02-14T03:04:05.379" v="409" actId="20577"/>
        <pc:sldMkLst>
          <pc:docMk/>
          <pc:sldMk cId="474949573" sldId="294"/>
        </pc:sldMkLst>
        <pc:spChg chg="mod">
          <ac:chgData name="li bo" userId="86e360d6c7446f46" providerId="LiveId" clId="{61532408-2EF0-46EC-945E-EC2666CBD20D}" dt="2022-02-14T03:04:05.379" v="409" actId="20577"/>
          <ac:spMkLst>
            <pc:docMk/>
            <pc:sldMk cId="474949573" sldId="294"/>
            <ac:spMk id="5" creationId="{00000000-0000-0000-0000-000000000000}"/>
          </ac:spMkLst>
        </pc:spChg>
      </pc:sldChg>
      <pc:sldChg chg="modSp mod modAnim">
        <pc:chgData name="li bo" userId="86e360d6c7446f46" providerId="LiveId" clId="{61532408-2EF0-46EC-945E-EC2666CBD20D}" dt="2022-02-17T03:21:44.152" v="1001" actId="20577"/>
        <pc:sldMkLst>
          <pc:docMk/>
          <pc:sldMk cId="0" sldId="304"/>
        </pc:sldMkLst>
        <pc:spChg chg="mod">
          <ac:chgData name="li bo" userId="86e360d6c7446f46" providerId="LiveId" clId="{61532408-2EF0-46EC-945E-EC2666CBD20D}" dt="2022-02-13T07:50:58.469" v="376" actId="14100"/>
          <ac:spMkLst>
            <pc:docMk/>
            <pc:sldMk cId="0" sldId="304"/>
            <ac:spMk id="3" creationId="{00000000-0000-0000-0000-000000000000}"/>
          </ac:spMkLst>
        </pc:spChg>
        <pc:spChg chg="mod">
          <ac:chgData name="li bo" userId="86e360d6c7446f46" providerId="LiveId" clId="{61532408-2EF0-46EC-945E-EC2666CBD20D}" dt="2022-02-17T03:21:44.152" v="1001" actId="20577"/>
          <ac:spMkLst>
            <pc:docMk/>
            <pc:sldMk cId="0" sldId="304"/>
            <ac:spMk id="6" creationId="{89B91FA7-142E-4797-BA4E-13978F0C83AC}"/>
          </ac:spMkLst>
        </pc:spChg>
        <pc:picChg chg="mod">
          <ac:chgData name="li bo" userId="86e360d6c7446f46" providerId="LiveId" clId="{61532408-2EF0-46EC-945E-EC2666CBD20D}" dt="2022-02-13T07:50:59.507" v="377" actId="1076"/>
          <ac:picMkLst>
            <pc:docMk/>
            <pc:sldMk cId="0" sldId="304"/>
            <ac:picMk id="6146" creationId="{CCDBCF53-3A5C-4981-B02E-2E285CA69D08}"/>
          </ac:picMkLst>
        </pc:picChg>
      </pc:sldChg>
      <pc:sldChg chg="modSp mod">
        <pc:chgData name="li bo" userId="86e360d6c7446f46" providerId="LiveId" clId="{61532408-2EF0-46EC-945E-EC2666CBD20D}" dt="2022-02-17T03:21:54.453" v="1003"/>
        <pc:sldMkLst>
          <pc:docMk/>
          <pc:sldMk cId="0" sldId="309"/>
        </pc:sldMkLst>
        <pc:spChg chg="mod">
          <ac:chgData name="li bo" userId="86e360d6c7446f46" providerId="LiveId" clId="{61532408-2EF0-46EC-945E-EC2666CBD20D}" dt="2022-02-17T03:21:54.453" v="1003"/>
          <ac:spMkLst>
            <pc:docMk/>
            <pc:sldMk cId="0" sldId="309"/>
            <ac:spMk id="13" creationId="{48E9AC45-EB45-49FA-AA4C-A146438C5446}"/>
          </ac:spMkLst>
        </pc:spChg>
      </pc:sldChg>
      <pc:sldChg chg="modNotesTx">
        <pc:chgData name="li bo" userId="86e360d6c7446f46" providerId="LiveId" clId="{61532408-2EF0-46EC-945E-EC2666CBD20D}" dt="2022-02-13T07:30:57.520" v="285" actId="20577"/>
        <pc:sldMkLst>
          <pc:docMk/>
          <pc:sldMk cId="0" sldId="310"/>
        </pc:sldMkLst>
      </pc:sldChg>
      <pc:sldChg chg="modAnim">
        <pc:chgData name="li bo" userId="86e360d6c7446f46" providerId="LiveId" clId="{61532408-2EF0-46EC-945E-EC2666CBD20D}" dt="2022-02-13T07:51:17.589" v="380"/>
        <pc:sldMkLst>
          <pc:docMk/>
          <pc:sldMk cId="0" sldId="312"/>
        </pc:sldMkLst>
      </pc:sldChg>
      <pc:sldChg chg="addSp delSp modSp mod delAnim modAnim modNotesTx">
        <pc:chgData name="li bo" userId="86e360d6c7446f46" providerId="LiveId" clId="{61532408-2EF0-46EC-945E-EC2666CBD20D}" dt="2022-02-14T06:43:59.310" v="749" actId="1582"/>
        <pc:sldMkLst>
          <pc:docMk/>
          <pc:sldMk cId="0" sldId="324"/>
        </pc:sldMkLst>
        <pc:spChg chg="mod">
          <ac:chgData name="li bo" userId="86e360d6c7446f46" providerId="LiveId" clId="{61532408-2EF0-46EC-945E-EC2666CBD20D}" dt="2022-02-13T09:10:38.795" v="398" actId="20577"/>
          <ac:spMkLst>
            <pc:docMk/>
            <pc:sldMk cId="0" sldId="324"/>
            <ac:spMk id="2" creationId="{00000000-0000-0000-0000-000000000000}"/>
          </ac:spMkLst>
        </pc:spChg>
        <pc:spChg chg="mod">
          <ac:chgData name="li bo" userId="86e360d6c7446f46" providerId="LiveId" clId="{61532408-2EF0-46EC-945E-EC2666CBD20D}" dt="2022-02-14T06:43:33.752" v="745" actId="1076"/>
          <ac:spMkLst>
            <pc:docMk/>
            <pc:sldMk cId="0" sldId="324"/>
            <ac:spMk id="18" creationId="{BBA56B0F-FCD7-4A78-925B-CD90D08D0E33}"/>
          </ac:spMkLst>
        </pc:spChg>
        <pc:picChg chg="add mod">
          <ac:chgData name="li bo" userId="86e360d6c7446f46" providerId="LiveId" clId="{61532408-2EF0-46EC-945E-EC2666CBD20D}" dt="2022-02-14T06:43:27.508" v="744" actId="14100"/>
          <ac:picMkLst>
            <pc:docMk/>
            <pc:sldMk cId="0" sldId="324"/>
            <ac:picMk id="4" creationId="{E22F6834-E29F-49AC-8333-0F5ED6395ECB}"/>
          </ac:picMkLst>
        </pc:picChg>
        <pc:picChg chg="del">
          <ac:chgData name="li bo" userId="86e360d6c7446f46" providerId="LiveId" clId="{61532408-2EF0-46EC-945E-EC2666CBD20D}" dt="2022-02-14T06:43:02.227" v="734" actId="478"/>
          <ac:picMkLst>
            <pc:docMk/>
            <pc:sldMk cId="0" sldId="324"/>
            <ac:picMk id="12" creationId="{7676A018-4A36-4760-90CB-E7FC4F60EA22}"/>
          </ac:picMkLst>
        </pc:picChg>
        <pc:picChg chg="mod">
          <ac:chgData name="li bo" userId="86e360d6c7446f46" providerId="LiveId" clId="{61532408-2EF0-46EC-945E-EC2666CBD20D}" dt="2022-02-14T06:43:39.341" v="747" actId="1076"/>
          <ac:picMkLst>
            <pc:docMk/>
            <pc:sldMk cId="0" sldId="324"/>
            <ac:picMk id="3080" creationId="{7E4F6CDA-222C-447C-A97D-933EF704D469}"/>
          </ac:picMkLst>
        </pc:picChg>
        <pc:cxnChg chg="add mod">
          <ac:chgData name="li bo" userId="86e360d6c7446f46" providerId="LiveId" clId="{61532408-2EF0-46EC-945E-EC2666CBD20D}" dt="2022-02-14T06:43:59.310" v="749" actId="1582"/>
          <ac:cxnSpMkLst>
            <pc:docMk/>
            <pc:sldMk cId="0" sldId="324"/>
            <ac:cxnSpMk id="8" creationId="{E85F0A86-1C5D-4F42-8749-B586251C80E9}"/>
          </ac:cxnSpMkLst>
        </pc:cxnChg>
      </pc:sldChg>
      <pc:sldChg chg="modSp mod">
        <pc:chgData name="li bo" userId="86e360d6c7446f46" providerId="LiveId" clId="{61532408-2EF0-46EC-945E-EC2666CBD20D}" dt="2022-02-13T08:29:02.531" v="395" actId="1076"/>
        <pc:sldMkLst>
          <pc:docMk/>
          <pc:sldMk cId="0" sldId="329"/>
        </pc:sldMkLst>
        <pc:spChg chg="mod">
          <ac:chgData name="li bo" userId="86e360d6c7446f46" providerId="LiveId" clId="{61532408-2EF0-46EC-945E-EC2666CBD20D}" dt="2022-02-13T08:28:59.852" v="394" actId="1076"/>
          <ac:spMkLst>
            <pc:docMk/>
            <pc:sldMk cId="0" sldId="329"/>
            <ac:spMk id="9" creationId="{00000000-0000-0000-0000-000000000000}"/>
          </ac:spMkLst>
        </pc:spChg>
        <pc:spChg chg="mod">
          <ac:chgData name="li bo" userId="86e360d6c7446f46" providerId="LiveId" clId="{61532408-2EF0-46EC-945E-EC2666CBD20D}" dt="2022-02-13T08:28:59.852" v="394" actId="1076"/>
          <ac:spMkLst>
            <pc:docMk/>
            <pc:sldMk cId="0" sldId="329"/>
            <ac:spMk id="16" creationId="{00000000-0000-0000-0000-000000000000}"/>
          </ac:spMkLst>
        </pc:spChg>
        <pc:spChg chg="mod">
          <ac:chgData name="li bo" userId="86e360d6c7446f46" providerId="LiveId" clId="{61532408-2EF0-46EC-945E-EC2666CBD20D}" dt="2022-02-13T08:29:02.531" v="395" actId="1076"/>
          <ac:spMkLst>
            <pc:docMk/>
            <pc:sldMk cId="0" sldId="329"/>
            <ac:spMk id="17" creationId="{00000000-0000-0000-0000-000000000000}"/>
          </ac:spMkLst>
        </pc:spChg>
        <pc:spChg chg="mod">
          <ac:chgData name="li bo" userId="86e360d6c7446f46" providerId="LiveId" clId="{61532408-2EF0-46EC-945E-EC2666CBD20D}" dt="2022-02-13T08:28:59.852" v="394" actId="1076"/>
          <ac:spMkLst>
            <pc:docMk/>
            <pc:sldMk cId="0" sldId="329"/>
            <ac:spMk id="38" creationId="{00000000-0000-0000-0000-000000000000}"/>
          </ac:spMkLst>
        </pc:spChg>
        <pc:spChg chg="mod">
          <ac:chgData name="li bo" userId="86e360d6c7446f46" providerId="LiveId" clId="{61532408-2EF0-46EC-945E-EC2666CBD20D}" dt="2022-02-13T08:28:59.852" v="394" actId="1076"/>
          <ac:spMkLst>
            <pc:docMk/>
            <pc:sldMk cId="0" sldId="329"/>
            <ac:spMk id="39" creationId="{00000000-0000-0000-0000-000000000000}"/>
          </ac:spMkLst>
        </pc:spChg>
        <pc:grpChg chg="mod">
          <ac:chgData name="li bo" userId="86e360d6c7446f46" providerId="LiveId" clId="{61532408-2EF0-46EC-945E-EC2666CBD20D}" dt="2022-02-13T08:28:59.852" v="394" actId="1076"/>
          <ac:grpSpMkLst>
            <pc:docMk/>
            <pc:sldMk cId="0" sldId="329"/>
            <ac:grpSpMk id="2" creationId="{00000000-0000-0000-0000-000000000000}"/>
          </ac:grpSpMkLst>
        </pc:grpChg>
        <pc:grpChg chg="mod">
          <ac:chgData name="li bo" userId="86e360d6c7446f46" providerId="LiveId" clId="{61532408-2EF0-46EC-945E-EC2666CBD20D}" dt="2022-02-13T08:28:59.852" v="394" actId="1076"/>
          <ac:grpSpMkLst>
            <pc:docMk/>
            <pc:sldMk cId="0" sldId="329"/>
            <ac:grpSpMk id="10" creationId="{00000000-0000-0000-0000-000000000000}"/>
          </ac:grpSpMkLst>
        </pc:grpChg>
        <pc:grpChg chg="mod">
          <ac:chgData name="li bo" userId="86e360d6c7446f46" providerId="LiveId" clId="{61532408-2EF0-46EC-945E-EC2666CBD20D}" dt="2022-02-13T08:28:59.852" v="394" actId="1076"/>
          <ac:grpSpMkLst>
            <pc:docMk/>
            <pc:sldMk cId="0" sldId="329"/>
            <ac:grpSpMk id="18" creationId="{00000000-0000-0000-0000-000000000000}"/>
          </ac:grpSpMkLst>
        </pc:grpChg>
        <pc:grpChg chg="mod">
          <ac:chgData name="li bo" userId="86e360d6c7446f46" providerId="LiveId" clId="{61532408-2EF0-46EC-945E-EC2666CBD20D}" dt="2022-02-13T08:28:59.852" v="394" actId="1076"/>
          <ac:grpSpMkLst>
            <pc:docMk/>
            <pc:sldMk cId="0" sldId="329"/>
            <ac:grpSpMk id="21" creationId="{00000000-0000-0000-0000-000000000000}"/>
          </ac:grpSpMkLst>
        </pc:grpChg>
      </pc:sldChg>
      <pc:sldChg chg="addSp modSp modAnim modNotesTx">
        <pc:chgData name="li bo" userId="86e360d6c7446f46" providerId="LiveId" clId="{61532408-2EF0-46EC-945E-EC2666CBD20D}" dt="2022-02-17T04:14:05.085" v="2161" actId="113"/>
        <pc:sldMkLst>
          <pc:docMk/>
          <pc:sldMk cId="3772223435" sldId="330"/>
        </pc:sldMkLst>
        <pc:spChg chg="mod">
          <ac:chgData name="li bo" userId="86e360d6c7446f46" providerId="LiveId" clId="{61532408-2EF0-46EC-945E-EC2666CBD20D}" dt="2022-02-17T04:14:05.085" v="2161" actId="113"/>
          <ac:spMkLst>
            <pc:docMk/>
            <pc:sldMk cId="3772223435" sldId="330"/>
            <ac:spMk id="3" creationId="{00000000-0000-0000-0000-000000000000}"/>
          </ac:spMkLst>
        </pc:spChg>
        <pc:picChg chg="add mod">
          <ac:chgData name="li bo" userId="86e360d6c7446f46" providerId="LiveId" clId="{61532408-2EF0-46EC-945E-EC2666CBD20D}" dt="2022-02-17T03:59:33.253" v="1741" actId="1076"/>
          <ac:picMkLst>
            <pc:docMk/>
            <pc:sldMk cId="3772223435" sldId="330"/>
            <ac:picMk id="1026" creationId="{23C0C38E-A8E0-4533-99E9-FD6882EB6D34}"/>
          </ac:picMkLst>
        </pc:picChg>
      </pc:sldChg>
      <pc:sldChg chg="modAnim">
        <pc:chgData name="li bo" userId="86e360d6c7446f46" providerId="LiveId" clId="{61532408-2EF0-46EC-945E-EC2666CBD20D}" dt="2022-02-13T07:45:01.249" v="307"/>
        <pc:sldMkLst>
          <pc:docMk/>
          <pc:sldMk cId="2614664012" sldId="331"/>
        </pc:sldMkLst>
      </pc:sldChg>
      <pc:sldChg chg="modAnim">
        <pc:chgData name="li bo" userId="86e360d6c7446f46" providerId="LiveId" clId="{61532408-2EF0-46EC-945E-EC2666CBD20D}" dt="2022-02-13T07:45:17.053" v="312"/>
        <pc:sldMkLst>
          <pc:docMk/>
          <pc:sldMk cId="3517575467" sldId="332"/>
        </pc:sldMkLst>
      </pc:sldChg>
      <pc:sldChg chg="modAnim">
        <pc:chgData name="li bo" userId="86e360d6c7446f46" providerId="LiveId" clId="{61532408-2EF0-46EC-945E-EC2666CBD20D}" dt="2022-02-13T07:50:24.110" v="365"/>
        <pc:sldMkLst>
          <pc:docMk/>
          <pc:sldMk cId="2381621949" sldId="333"/>
        </pc:sldMkLst>
      </pc:sldChg>
      <pc:sldChg chg="modSp mod">
        <pc:chgData name="li bo" userId="86e360d6c7446f46" providerId="LiveId" clId="{61532408-2EF0-46EC-945E-EC2666CBD20D}" dt="2022-02-16T17:25:01.446" v="879" actId="20577"/>
        <pc:sldMkLst>
          <pc:docMk/>
          <pc:sldMk cId="1331230040" sldId="334"/>
        </pc:sldMkLst>
        <pc:spChg chg="mod">
          <ac:chgData name="li bo" userId="86e360d6c7446f46" providerId="LiveId" clId="{61532408-2EF0-46EC-945E-EC2666CBD20D}" dt="2022-02-16T17:25:01.446" v="879" actId="20577"/>
          <ac:spMkLst>
            <pc:docMk/>
            <pc:sldMk cId="1331230040" sldId="334"/>
            <ac:spMk id="6" creationId="{89B91FA7-142E-4797-BA4E-13978F0C83AC}"/>
          </ac:spMkLst>
        </pc:spChg>
      </pc:sldChg>
      <pc:sldChg chg="addSp delSp modSp mod modAnim">
        <pc:chgData name="li bo" userId="86e360d6c7446f46" providerId="LiveId" clId="{61532408-2EF0-46EC-945E-EC2666CBD20D}" dt="2022-02-13T07:52:35.285" v="392"/>
        <pc:sldMkLst>
          <pc:docMk/>
          <pc:sldMk cId="4278929174" sldId="335"/>
        </pc:sldMkLst>
        <pc:spChg chg="mod">
          <ac:chgData name="li bo" userId="86e360d6c7446f46" providerId="LiveId" clId="{61532408-2EF0-46EC-945E-EC2666CBD20D}" dt="2022-02-13T07:26:12.281" v="154" actId="1076"/>
          <ac:spMkLst>
            <pc:docMk/>
            <pc:sldMk cId="4278929174" sldId="335"/>
            <ac:spMk id="2" creationId="{00000000-0000-0000-0000-000000000000}"/>
          </ac:spMkLst>
        </pc:spChg>
        <pc:spChg chg="add mod">
          <ac:chgData name="li bo" userId="86e360d6c7446f46" providerId="LiveId" clId="{61532408-2EF0-46EC-945E-EC2666CBD20D}" dt="2022-02-13T07:26:13.648" v="155" actId="1076"/>
          <ac:spMkLst>
            <pc:docMk/>
            <pc:sldMk cId="4278929174" sldId="335"/>
            <ac:spMk id="3" creationId="{F80D8A51-8EE9-4127-B9B8-6E97A81B8AFC}"/>
          </ac:spMkLst>
        </pc:spChg>
        <pc:spChg chg="add mod">
          <ac:chgData name="li bo" userId="86e360d6c7446f46" providerId="LiveId" clId="{61532408-2EF0-46EC-945E-EC2666CBD20D}" dt="2022-02-13T07:28:41.981" v="229" actId="1076"/>
          <ac:spMkLst>
            <pc:docMk/>
            <pc:sldMk cId="4278929174" sldId="335"/>
            <ac:spMk id="14" creationId="{88F3A3BA-D65B-4CE6-9029-F38CB77F2602}"/>
          </ac:spMkLst>
        </pc:spChg>
        <pc:picChg chg="add del mod">
          <ac:chgData name="li bo" userId="86e360d6c7446f46" providerId="LiveId" clId="{61532408-2EF0-46EC-945E-EC2666CBD20D}" dt="2022-02-13T07:24:22.436" v="130" actId="478"/>
          <ac:picMkLst>
            <pc:docMk/>
            <pc:sldMk cId="4278929174" sldId="335"/>
            <ac:picMk id="5" creationId="{2FF5B59C-14E5-44B1-A168-AACF3678D32F}"/>
          </ac:picMkLst>
        </pc:picChg>
        <pc:picChg chg="add del">
          <ac:chgData name="li bo" userId="86e360d6c7446f46" providerId="LiveId" clId="{61532408-2EF0-46EC-945E-EC2666CBD20D}" dt="2022-02-13T07:24:36.302" v="132" actId="22"/>
          <ac:picMkLst>
            <pc:docMk/>
            <pc:sldMk cId="4278929174" sldId="335"/>
            <ac:picMk id="7" creationId="{13A1CAD3-24FD-43EE-8AD2-195835ABFEE9}"/>
          </ac:picMkLst>
        </pc:picChg>
        <pc:picChg chg="add mod">
          <ac:chgData name="li bo" userId="86e360d6c7446f46" providerId="LiveId" clId="{61532408-2EF0-46EC-945E-EC2666CBD20D}" dt="2022-02-13T07:26:18.595" v="157" actId="14100"/>
          <ac:picMkLst>
            <pc:docMk/>
            <pc:sldMk cId="4278929174" sldId="335"/>
            <ac:picMk id="9" creationId="{3C4D3CCE-3E9D-4706-975E-9955194B5E6A}"/>
          </ac:picMkLst>
        </pc:picChg>
        <pc:picChg chg="add mod">
          <ac:chgData name="li bo" userId="86e360d6c7446f46" providerId="LiveId" clId="{61532408-2EF0-46EC-945E-EC2666CBD20D}" dt="2022-02-13T07:26:36.507" v="161" actId="1076"/>
          <ac:picMkLst>
            <pc:docMk/>
            <pc:sldMk cId="4278929174" sldId="335"/>
            <ac:picMk id="11" creationId="{77D62B59-9F43-433D-A314-A7A42E65770A}"/>
          </ac:picMkLst>
        </pc:picChg>
        <pc:picChg chg="add mod">
          <ac:chgData name="li bo" userId="86e360d6c7446f46" providerId="LiveId" clId="{61532408-2EF0-46EC-945E-EC2666CBD20D}" dt="2022-02-13T07:26:33.104" v="160" actId="1076"/>
          <ac:picMkLst>
            <pc:docMk/>
            <pc:sldMk cId="4278929174" sldId="335"/>
            <ac:picMk id="13" creationId="{EB11E09D-8FB7-4576-941A-438DF30A94B7}"/>
          </ac:picMkLst>
        </pc:picChg>
        <pc:picChg chg="add mod">
          <ac:chgData name="li bo" userId="86e360d6c7446f46" providerId="LiveId" clId="{61532408-2EF0-46EC-945E-EC2666CBD20D}" dt="2022-02-13T07:28:19.531" v="203" actId="1076"/>
          <ac:picMkLst>
            <pc:docMk/>
            <pc:sldMk cId="4278929174" sldId="335"/>
            <ac:picMk id="16" creationId="{0CAB81E6-63CF-4E74-9492-D8BB3CCF025F}"/>
          </ac:picMkLst>
        </pc:picChg>
      </pc:sldChg>
      <pc:sldChg chg="modSp modAnim">
        <pc:chgData name="li bo" userId="86e360d6c7446f46" providerId="LiveId" clId="{61532408-2EF0-46EC-945E-EC2666CBD20D}" dt="2022-02-13T07:51:48.211" v="385"/>
        <pc:sldMkLst>
          <pc:docMk/>
          <pc:sldMk cId="1600219795" sldId="336"/>
        </pc:sldMkLst>
        <pc:picChg chg="mod">
          <ac:chgData name="li bo" userId="86e360d6c7446f46" providerId="LiveId" clId="{61532408-2EF0-46EC-945E-EC2666CBD20D}" dt="2022-02-13T03:46:07.764" v="0" actId="1076"/>
          <ac:picMkLst>
            <pc:docMk/>
            <pc:sldMk cId="1600219795" sldId="336"/>
            <ac:picMk id="2050" creationId="{E8D9753A-C50D-4469-9839-228EC42AE9E0}"/>
          </ac:picMkLst>
        </pc:picChg>
      </pc:sldChg>
      <pc:sldChg chg="modSp mod modNotesTx">
        <pc:chgData name="li bo" userId="86e360d6c7446f46" providerId="LiveId" clId="{61532408-2EF0-46EC-945E-EC2666CBD20D}" dt="2022-02-14T03:39:33.843" v="516" actId="20577"/>
        <pc:sldMkLst>
          <pc:docMk/>
          <pc:sldMk cId="1945253401" sldId="337"/>
        </pc:sldMkLst>
        <pc:spChg chg="mod">
          <ac:chgData name="li bo" userId="86e360d6c7446f46" providerId="LiveId" clId="{61532408-2EF0-46EC-945E-EC2666CBD20D}" dt="2022-02-13T09:10:40.924" v="399" actId="20577"/>
          <ac:spMkLst>
            <pc:docMk/>
            <pc:sldMk cId="1945253401" sldId="337"/>
            <ac:spMk id="2" creationId="{00000000-0000-0000-0000-000000000000}"/>
          </ac:spMkLst>
        </pc:spChg>
        <pc:spChg chg="mod">
          <ac:chgData name="li bo" userId="86e360d6c7446f46" providerId="LiveId" clId="{61532408-2EF0-46EC-945E-EC2666CBD20D}" dt="2022-02-13T10:14:00.462" v="405" actId="1076"/>
          <ac:spMkLst>
            <pc:docMk/>
            <pc:sldMk cId="1945253401" sldId="337"/>
            <ac:spMk id="11" creationId="{7CE5A1C8-633B-45CD-850B-E4FF493029DF}"/>
          </ac:spMkLst>
        </pc:spChg>
      </pc:sldChg>
      <pc:sldChg chg="addSp delSp modSp add mod modNotesTx">
        <pc:chgData name="li bo" userId="86e360d6c7446f46" providerId="LiveId" clId="{61532408-2EF0-46EC-945E-EC2666CBD20D}" dt="2022-02-13T07:30:36.496" v="263" actId="20577"/>
        <pc:sldMkLst>
          <pc:docMk/>
          <pc:sldMk cId="4177592412" sldId="338"/>
        </pc:sldMkLst>
        <pc:spChg chg="del">
          <ac:chgData name="li bo" userId="86e360d6c7446f46" providerId="LiveId" clId="{61532408-2EF0-46EC-945E-EC2666CBD20D}" dt="2022-02-13T07:28:55.644" v="231" actId="478"/>
          <ac:spMkLst>
            <pc:docMk/>
            <pc:sldMk cId="4177592412" sldId="338"/>
            <ac:spMk id="3" creationId="{F80D8A51-8EE9-4127-B9B8-6E97A81B8AFC}"/>
          </ac:spMkLst>
        </pc:spChg>
        <pc:spChg chg="del">
          <ac:chgData name="li bo" userId="86e360d6c7446f46" providerId="LiveId" clId="{61532408-2EF0-46EC-945E-EC2666CBD20D}" dt="2022-02-13T07:28:58.540" v="236" actId="478"/>
          <ac:spMkLst>
            <pc:docMk/>
            <pc:sldMk cId="4177592412" sldId="338"/>
            <ac:spMk id="14" creationId="{88F3A3BA-D65B-4CE6-9029-F38CB77F2602}"/>
          </ac:spMkLst>
        </pc:spChg>
        <pc:picChg chg="add mod">
          <ac:chgData name="li bo" userId="86e360d6c7446f46" providerId="LiveId" clId="{61532408-2EF0-46EC-945E-EC2666CBD20D}" dt="2022-02-13T07:29:27.003" v="241" actId="14100"/>
          <ac:picMkLst>
            <pc:docMk/>
            <pc:sldMk cId="4177592412" sldId="338"/>
            <ac:picMk id="5" creationId="{70F498E0-7A17-459D-BB70-438981339BA9}"/>
          </ac:picMkLst>
        </pc:picChg>
        <pc:picChg chg="del mod">
          <ac:chgData name="li bo" userId="86e360d6c7446f46" providerId="LiveId" clId="{61532408-2EF0-46EC-945E-EC2666CBD20D}" dt="2022-02-13T07:28:56.316" v="233" actId="478"/>
          <ac:picMkLst>
            <pc:docMk/>
            <pc:sldMk cId="4177592412" sldId="338"/>
            <ac:picMk id="9" creationId="{3C4D3CCE-3E9D-4706-975E-9955194B5E6A}"/>
          </ac:picMkLst>
        </pc:picChg>
        <pc:picChg chg="del">
          <ac:chgData name="li bo" userId="86e360d6c7446f46" providerId="LiveId" clId="{61532408-2EF0-46EC-945E-EC2666CBD20D}" dt="2022-02-13T07:28:56.770" v="234" actId="478"/>
          <ac:picMkLst>
            <pc:docMk/>
            <pc:sldMk cId="4177592412" sldId="338"/>
            <ac:picMk id="11" creationId="{77D62B59-9F43-433D-A314-A7A42E65770A}"/>
          </ac:picMkLst>
        </pc:picChg>
        <pc:picChg chg="del">
          <ac:chgData name="li bo" userId="86e360d6c7446f46" providerId="LiveId" clId="{61532408-2EF0-46EC-945E-EC2666CBD20D}" dt="2022-02-13T07:28:57.191" v="235" actId="478"/>
          <ac:picMkLst>
            <pc:docMk/>
            <pc:sldMk cId="4177592412" sldId="338"/>
            <ac:picMk id="13" creationId="{EB11E09D-8FB7-4576-941A-438DF30A94B7}"/>
          </ac:picMkLst>
        </pc:picChg>
        <pc:picChg chg="del">
          <ac:chgData name="li bo" userId="86e360d6c7446f46" providerId="LiveId" clId="{61532408-2EF0-46EC-945E-EC2666CBD20D}" dt="2022-02-13T07:28:58.851" v="237" actId="478"/>
          <ac:picMkLst>
            <pc:docMk/>
            <pc:sldMk cId="4177592412" sldId="338"/>
            <ac:picMk id="16" creationId="{0CAB81E6-63CF-4E74-9492-D8BB3CCF025F}"/>
          </ac:picMkLst>
        </pc:picChg>
      </pc:sldChg>
      <pc:sldChg chg="addSp delSp modSp new mod ord modAnim">
        <pc:chgData name="li bo" userId="86e360d6c7446f46" providerId="LiveId" clId="{61532408-2EF0-46EC-945E-EC2666CBD20D}" dt="2022-02-17T04:13:15.739" v="2137" actId="207"/>
        <pc:sldMkLst>
          <pc:docMk/>
          <pc:sldMk cId="3171118717" sldId="339"/>
        </pc:sldMkLst>
        <pc:spChg chg="del">
          <ac:chgData name="li bo" userId="86e360d6c7446f46" providerId="LiveId" clId="{61532408-2EF0-46EC-945E-EC2666CBD20D}" dt="2022-02-17T03:19:25.571" v="881" actId="478"/>
          <ac:spMkLst>
            <pc:docMk/>
            <pc:sldMk cId="3171118717" sldId="339"/>
            <ac:spMk id="2" creationId="{04B36273-951F-4909-A854-736409CE41A7}"/>
          </ac:spMkLst>
        </pc:spChg>
        <pc:spChg chg="mod">
          <ac:chgData name="li bo" userId="86e360d6c7446f46" providerId="LiveId" clId="{61532408-2EF0-46EC-945E-EC2666CBD20D}" dt="2022-02-17T04:13:15.739" v="2137" actId="207"/>
          <ac:spMkLst>
            <pc:docMk/>
            <pc:sldMk cId="3171118717" sldId="339"/>
            <ac:spMk id="3" creationId="{0D7B3D42-7237-4551-BC4F-CD76B1723843}"/>
          </ac:spMkLst>
        </pc:spChg>
        <pc:spChg chg="add mod">
          <ac:chgData name="li bo" userId="86e360d6c7446f46" providerId="LiveId" clId="{61532408-2EF0-46EC-945E-EC2666CBD20D}" dt="2022-02-17T03:20:54.278" v="965" actId="113"/>
          <ac:spMkLst>
            <pc:docMk/>
            <pc:sldMk cId="3171118717" sldId="339"/>
            <ac:spMk id="4" creationId="{CA2E6185-B3CC-4F4B-B61B-D4C6244BFDBA}"/>
          </ac:spMkLst>
        </pc:spChg>
        <pc:picChg chg="add mod">
          <ac:chgData name="li bo" userId="86e360d6c7446f46" providerId="LiveId" clId="{61532408-2EF0-46EC-945E-EC2666CBD20D}" dt="2022-02-17T03:55:35.554" v="1643" actId="1076"/>
          <ac:picMkLst>
            <pc:docMk/>
            <pc:sldMk cId="3171118717" sldId="339"/>
            <ac:picMk id="6" creationId="{4E624874-8C84-42C0-9236-267FA19273BB}"/>
          </ac:picMkLst>
        </pc:picChg>
      </pc:sldChg>
      <pc:sldChg chg="addSp modSp new mod modAnim">
        <pc:chgData name="li bo" userId="86e360d6c7446f46" providerId="LiveId" clId="{61532408-2EF0-46EC-945E-EC2666CBD20D}" dt="2022-02-17T04:12:56.584" v="2136"/>
        <pc:sldMkLst>
          <pc:docMk/>
          <pc:sldMk cId="3043534855" sldId="340"/>
        </pc:sldMkLst>
        <pc:spChg chg="add mod">
          <ac:chgData name="li bo" userId="86e360d6c7446f46" providerId="LiveId" clId="{61532408-2EF0-46EC-945E-EC2666CBD20D}" dt="2022-02-17T04:03:35.230" v="2008" actId="6549"/>
          <ac:spMkLst>
            <pc:docMk/>
            <pc:sldMk cId="3043534855" sldId="340"/>
            <ac:spMk id="2" creationId="{8A819253-092F-4E99-9D5B-8E227C363660}"/>
          </ac:spMkLst>
        </pc:spChg>
        <pc:spChg chg="add mod">
          <ac:chgData name="li bo" userId="86e360d6c7446f46" providerId="LiveId" clId="{61532408-2EF0-46EC-945E-EC2666CBD20D}" dt="2022-02-17T04:12:28.700" v="2133" actId="1076"/>
          <ac:spMkLst>
            <pc:docMk/>
            <pc:sldMk cId="3043534855" sldId="340"/>
            <ac:spMk id="3" creationId="{77FD0B74-62E4-456F-98D2-47C99436C9C1}"/>
          </ac:spMkLst>
        </pc:spChg>
        <pc:picChg chg="add mod">
          <ac:chgData name="li bo" userId="86e360d6c7446f46" providerId="LiveId" clId="{61532408-2EF0-46EC-945E-EC2666CBD20D}" dt="2022-02-17T04:12:32.498" v="2134" actId="1076"/>
          <ac:picMkLst>
            <pc:docMk/>
            <pc:sldMk cId="3043534855" sldId="340"/>
            <ac:picMk id="2050" creationId="{6416ED17-BBB4-41C8-BEFC-A7B4EFAAE647}"/>
          </ac:picMkLst>
        </pc:picChg>
      </pc:sldChg>
    </pc:docChg>
  </pc:docChgLst>
  <pc:docChgLst>
    <pc:chgData name="li bo" userId="86e360d6c7446f46" providerId="LiveId" clId="{E55D857E-5D6A-9340-AEE8-CA978241A59D}"/>
    <pc:docChg chg="undo redo custSel addSld delSld modSld sldOrd">
      <pc:chgData name="li bo" userId="86e360d6c7446f46" providerId="LiveId" clId="{E55D857E-5D6A-9340-AEE8-CA978241A59D}" dt="2023-02-19T09:05:06.506" v="6884"/>
      <pc:docMkLst>
        <pc:docMk/>
      </pc:docMkLst>
      <pc:sldChg chg="addSp delSp modSp mod">
        <pc:chgData name="li bo" userId="86e360d6c7446f46" providerId="LiveId" clId="{E55D857E-5D6A-9340-AEE8-CA978241A59D}" dt="2023-02-02T09:59:48.741" v="6183" actId="478"/>
        <pc:sldMkLst>
          <pc:docMk/>
          <pc:sldMk cId="3781801294" sldId="257"/>
        </pc:sldMkLst>
        <pc:spChg chg="mod">
          <ac:chgData name="li bo" userId="86e360d6c7446f46" providerId="LiveId" clId="{E55D857E-5D6A-9340-AEE8-CA978241A59D}" dt="2023-02-02T04:32:12.349" v="72" actId="403"/>
          <ac:spMkLst>
            <pc:docMk/>
            <pc:sldMk cId="3781801294" sldId="257"/>
            <ac:spMk id="2" creationId="{1EA8D9B8-C4D8-4962-B288-57C65065F651}"/>
          </ac:spMkLst>
        </pc:spChg>
        <pc:spChg chg="mod">
          <ac:chgData name="li bo" userId="86e360d6c7446f46" providerId="LiveId" clId="{E55D857E-5D6A-9340-AEE8-CA978241A59D}" dt="2023-02-02T04:32:03.993" v="70" actId="2711"/>
          <ac:spMkLst>
            <pc:docMk/>
            <pc:sldMk cId="3781801294" sldId="257"/>
            <ac:spMk id="3" creationId="{3A7E49E7-CBCD-469C-9F6A-3DB563BF2442}"/>
          </ac:spMkLst>
        </pc:spChg>
        <pc:spChg chg="add del mod">
          <ac:chgData name="li bo" userId="86e360d6c7446f46" providerId="LiveId" clId="{E55D857E-5D6A-9340-AEE8-CA978241A59D}" dt="2023-02-02T05:38:56.413" v="384" actId="478"/>
          <ac:spMkLst>
            <pc:docMk/>
            <pc:sldMk cId="3781801294" sldId="257"/>
            <ac:spMk id="4" creationId="{637E7372-5D9D-1672-AD68-9BAECC39E04C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3781801294" sldId="257"/>
            <ac:spMk id="4" creationId="{6BC629B8-18FB-4134-235A-F2DCF1AFE66E}"/>
          </ac:spMkLst>
        </pc:spChg>
        <pc:spChg chg="add del mod">
          <ac:chgData name="li bo" userId="86e360d6c7446f46" providerId="LiveId" clId="{E55D857E-5D6A-9340-AEE8-CA978241A59D}" dt="2023-02-02T09:59:48.741" v="6183" actId="478"/>
          <ac:spMkLst>
            <pc:docMk/>
            <pc:sldMk cId="3781801294" sldId="257"/>
            <ac:spMk id="5" creationId="{0585B2A0-EB7B-C2BE-E212-D1CB9F5219B4}"/>
          </ac:spMkLst>
        </pc:spChg>
      </pc:sldChg>
      <pc:sldChg chg="addSp modSp">
        <pc:chgData name="li bo" userId="86e360d6c7446f46" providerId="LiveId" clId="{E55D857E-5D6A-9340-AEE8-CA978241A59D}" dt="2023-02-02T09:59:39.697" v="6178"/>
        <pc:sldMkLst>
          <pc:docMk/>
          <pc:sldMk cId="0" sldId="258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258"/>
            <ac:spMk id="3" creationId="{079E77C6-11DB-9565-F8DE-96B12091BC44}"/>
          </ac:spMkLst>
        </pc:spChg>
      </pc:sldChg>
      <pc:sldChg chg="del">
        <pc:chgData name="li bo" userId="86e360d6c7446f46" providerId="LiveId" clId="{E55D857E-5D6A-9340-AEE8-CA978241A59D}" dt="2023-02-02T04:32:36.656" v="73" actId="2696"/>
        <pc:sldMkLst>
          <pc:docMk/>
          <pc:sldMk cId="0" sldId="261"/>
        </pc:sldMkLst>
      </pc:sldChg>
      <pc:sldChg chg="addSp delSp modSp mod delAnim modAnim modNotesTx">
        <pc:chgData name="li bo" userId="86e360d6c7446f46" providerId="LiveId" clId="{E55D857E-5D6A-9340-AEE8-CA978241A59D}" dt="2023-02-02T09:59:39.697" v="6178"/>
        <pc:sldMkLst>
          <pc:docMk/>
          <pc:sldMk cId="0" sldId="264"/>
        </pc:sldMkLst>
        <pc:spChg chg="mod">
          <ac:chgData name="li bo" userId="86e360d6c7446f46" providerId="LiveId" clId="{E55D857E-5D6A-9340-AEE8-CA978241A59D}" dt="2023-02-02T05:56:24.355" v="963" actId="404"/>
          <ac:spMkLst>
            <pc:docMk/>
            <pc:sldMk cId="0" sldId="264"/>
            <ac:spMk id="2" creationId="{00000000-0000-0000-0000-000000000000}"/>
          </ac:spMkLst>
        </pc:spChg>
        <pc:spChg chg="mod">
          <ac:chgData name="li bo" userId="86e360d6c7446f46" providerId="LiveId" clId="{E55D857E-5D6A-9340-AEE8-CA978241A59D}" dt="2023-02-02T07:58:44.360" v="2940" actId="20577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264"/>
            <ac:spMk id="4" creationId="{9A31C5BD-54F1-BE92-40AD-7B46A8404941}"/>
          </ac:spMkLst>
        </pc:spChg>
        <pc:spChg chg="del mod">
          <ac:chgData name="li bo" userId="86e360d6c7446f46" providerId="LiveId" clId="{E55D857E-5D6A-9340-AEE8-CA978241A59D}" dt="2023-02-02T05:47:54.835" v="678" actId="478"/>
          <ac:spMkLst>
            <pc:docMk/>
            <pc:sldMk cId="0" sldId="264"/>
            <ac:spMk id="13" creationId="{E4945B4A-5B69-4AD8-9B9D-C744A5A67F97}"/>
          </ac:spMkLst>
        </pc:spChg>
        <pc:picChg chg="mod">
          <ac:chgData name="li bo" userId="86e360d6c7446f46" providerId="LiveId" clId="{E55D857E-5D6A-9340-AEE8-CA978241A59D}" dt="2023-02-02T05:56:02.132" v="961" actId="1076"/>
          <ac:picMkLst>
            <pc:docMk/>
            <pc:sldMk cId="0" sldId="264"/>
            <ac:picMk id="9" creationId="{722AE73B-2D81-4846-B720-8130A0ED7223}"/>
          </ac:picMkLst>
        </pc:picChg>
        <pc:picChg chg="del mod">
          <ac:chgData name="li bo" userId="86e360d6c7446f46" providerId="LiveId" clId="{E55D857E-5D6A-9340-AEE8-CA978241A59D}" dt="2023-02-02T05:47:20.693" v="658" actId="478"/>
          <ac:picMkLst>
            <pc:docMk/>
            <pc:sldMk cId="0" sldId="264"/>
            <ac:picMk id="17" creationId="{C16D87E6-4E5E-4DBA-A3E2-B538711FA802}"/>
          </ac:picMkLst>
        </pc:picChg>
      </pc:sldChg>
      <pc:sldChg chg="addSp delSp modSp mod modAnim modNotesTx">
        <pc:chgData name="li bo" userId="86e360d6c7446f46" providerId="LiveId" clId="{E55D857E-5D6A-9340-AEE8-CA978241A59D}" dt="2023-02-06T15:31:03.635" v="6219" actId="14100"/>
        <pc:sldMkLst>
          <pc:docMk/>
          <pc:sldMk cId="0" sldId="266"/>
        </pc:sldMkLst>
        <pc:spChg chg="mod">
          <ac:chgData name="li bo" userId="86e360d6c7446f46" providerId="LiveId" clId="{E55D857E-5D6A-9340-AEE8-CA978241A59D}" dt="2023-02-02T06:35:09.160" v="1834" actId="20577"/>
          <ac:spMkLst>
            <pc:docMk/>
            <pc:sldMk cId="0" sldId="266"/>
            <ac:spMk id="2" creationId="{00000000-0000-0000-0000-000000000000}"/>
          </ac:spMkLst>
        </pc:spChg>
        <pc:spChg chg="mod">
          <ac:chgData name="li bo" userId="86e360d6c7446f46" providerId="LiveId" clId="{E55D857E-5D6A-9340-AEE8-CA978241A59D}" dt="2023-02-02T06:37:17.213" v="1890" actId="20577"/>
          <ac:spMkLst>
            <pc:docMk/>
            <pc:sldMk cId="0" sldId="266"/>
            <ac:spMk id="3" creationId="{00000000-0000-0000-0000-000000000000}"/>
          </ac:spMkLst>
        </pc:spChg>
        <pc:spChg chg="add del mod">
          <ac:chgData name="li bo" userId="86e360d6c7446f46" providerId="LiveId" clId="{E55D857E-5D6A-9340-AEE8-CA978241A59D}" dt="2023-02-02T05:50:52.705" v="823"/>
          <ac:spMkLst>
            <pc:docMk/>
            <pc:sldMk cId="0" sldId="266"/>
            <ac:spMk id="4" creationId="{4B1EF00B-E016-D45A-80FA-446BDE529F2A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266"/>
            <ac:spMk id="4" creationId="{5F1852C0-AF45-6239-FD0E-F9448BFA0631}"/>
          </ac:spMkLst>
        </pc:spChg>
        <pc:picChg chg="add del mod">
          <ac:chgData name="li bo" userId="86e360d6c7446f46" providerId="LiveId" clId="{E55D857E-5D6A-9340-AEE8-CA978241A59D}" dt="2023-02-02T06:35:46.877" v="1836" actId="478"/>
          <ac:picMkLst>
            <pc:docMk/>
            <pc:sldMk cId="0" sldId="266"/>
            <ac:picMk id="6" creationId="{4826CE7D-582E-F7B3-ACEE-F2E2CCDD1994}"/>
          </ac:picMkLst>
        </pc:picChg>
        <pc:picChg chg="add mod">
          <ac:chgData name="li bo" userId="86e360d6c7446f46" providerId="LiveId" clId="{E55D857E-5D6A-9340-AEE8-CA978241A59D}" dt="2023-02-06T15:31:03.635" v="6219" actId="14100"/>
          <ac:picMkLst>
            <pc:docMk/>
            <pc:sldMk cId="0" sldId="266"/>
            <ac:picMk id="8" creationId="{5842F066-9976-9871-EF61-90588F3FD335}"/>
          </ac:picMkLst>
        </pc:picChg>
      </pc:sldChg>
      <pc:sldChg chg="addSp delSp modSp mod ord delAnim modAnim">
        <pc:chgData name="li bo" userId="86e360d6c7446f46" providerId="LiveId" clId="{E55D857E-5D6A-9340-AEE8-CA978241A59D}" dt="2023-02-02T09:59:39.697" v="6178"/>
        <pc:sldMkLst>
          <pc:docMk/>
          <pc:sldMk cId="0" sldId="279"/>
        </pc:sldMkLst>
        <pc:spChg chg="mod">
          <ac:chgData name="li bo" userId="86e360d6c7446f46" providerId="LiveId" clId="{E55D857E-5D6A-9340-AEE8-CA978241A59D}" dt="2023-02-02T07:53:34.672" v="2885" actId="113"/>
          <ac:spMkLst>
            <pc:docMk/>
            <pc:sldMk cId="0" sldId="279"/>
            <ac:spMk id="2" creationId="{00000000-0000-0000-0000-000000000000}"/>
          </ac:spMkLst>
        </pc:spChg>
        <pc:spChg chg="mod">
          <ac:chgData name="li bo" userId="86e360d6c7446f46" providerId="LiveId" clId="{E55D857E-5D6A-9340-AEE8-CA978241A59D}" dt="2023-02-02T07:53:41.562" v="2886" actId="14100"/>
          <ac:spMkLst>
            <pc:docMk/>
            <pc:sldMk cId="0" sldId="279"/>
            <ac:spMk id="3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279"/>
            <ac:spMk id="4" creationId="{730A4723-43CA-A6F1-7706-268F19531614}"/>
          </ac:spMkLst>
        </pc:spChg>
        <pc:spChg chg="del mod">
          <ac:chgData name="li bo" userId="86e360d6c7446f46" providerId="LiveId" clId="{E55D857E-5D6A-9340-AEE8-CA978241A59D}" dt="2023-02-02T06:54:07.044" v="2595" actId="478"/>
          <ac:spMkLst>
            <pc:docMk/>
            <pc:sldMk cId="0" sldId="279"/>
            <ac:spMk id="6" creationId="{6B4A407D-C879-4261-A5AD-E5ABB7F17B66}"/>
          </ac:spMkLst>
        </pc:spChg>
        <pc:picChg chg="mod">
          <ac:chgData name="li bo" userId="86e360d6c7446f46" providerId="LiveId" clId="{E55D857E-5D6A-9340-AEE8-CA978241A59D}" dt="2023-02-02T07:53:30.431" v="2883" actId="2711"/>
          <ac:picMkLst>
            <pc:docMk/>
            <pc:sldMk cId="0" sldId="279"/>
            <ac:picMk id="4098" creationId="{CA7506DB-AD58-46F6-8D3C-1CC659004B4D}"/>
          </ac:picMkLst>
        </pc:picChg>
      </pc:sldChg>
      <pc:sldChg chg="addSp modSp mod">
        <pc:chgData name="li bo" userId="86e360d6c7446f46" providerId="LiveId" clId="{E55D857E-5D6A-9340-AEE8-CA978241A59D}" dt="2023-02-02T09:59:39.697" v="6178"/>
        <pc:sldMkLst>
          <pc:docMk/>
          <pc:sldMk cId="0" sldId="283"/>
        </pc:sldMkLst>
        <pc:spChg chg="mod">
          <ac:chgData name="li bo" userId="86e360d6c7446f46" providerId="LiveId" clId="{E55D857E-5D6A-9340-AEE8-CA978241A59D}" dt="2023-02-02T08:08:59.935" v="3174" actId="20577"/>
          <ac:spMkLst>
            <pc:docMk/>
            <pc:sldMk cId="0" sldId="283"/>
            <ac:spMk id="2" creationId="{00000000-0000-0000-0000-000000000000}"/>
          </ac:spMkLst>
        </pc:spChg>
        <pc:spChg chg="mod">
          <ac:chgData name="li bo" userId="86e360d6c7446f46" providerId="LiveId" clId="{E55D857E-5D6A-9340-AEE8-CA978241A59D}" dt="2023-02-02T08:09:10.558" v="3178" actId="14100"/>
          <ac:spMkLst>
            <pc:docMk/>
            <pc:sldMk cId="0" sldId="283"/>
            <ac:spMk id="3" creationId="{00000000-0000-0000-0000-000000000000}"/>
          </ac:spMkLst>
        </pc:spChg>
        <pc:spChg chg="mod">
          <ac:chgData name="li bo" userId="86e360d6c7446f46" providerId="LiveId" clId="{E55D857E-5D6A-9340-AEE8-CA978241A59D}" dt="2023-02-02T08:09:10.558" v="3178" actId="14100"/>
          <ac:spMkLst>
            <pc:docMk/>
            <pc:sldMk cId="0" sldId="283"/>
            <ac:spMk id="4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283"/>
            <ac:spMk id="5" creationId="{D6BDD1FC-EC62-8356-175A-4814C73B1E7B}"/>
          </ac:spMkLst>
        </pc:spChg>
        <pc:spChg chg="mod">
          <ac:chgData name="li bo" userId="86e360d6c7446f46" providerId="LiveId" clId="{E55D857E-5D6A-9340-AEE8-CA978241A59D}" dt="2023-02-02T08:09:10.558" v="3178" actId="14100"/>
          <ac:spMkLst>
            <pc:docMk/>
            <pc:sldMk cId="0" sldId="283"/>
            <ac:spMk id="6" creationId="{00000000-0000-0000-0000-000000000000}"/>
          </ac:spMkLst>
        </pc:spChg>
        <pc:spChg chg="mod">
          <ac:chgData name="li bo" userId="86e360d6c7446f46" providerId="LiveId" clId="{E55D857E-5D6A-9340-AEE8-CA978241A59D}" dt="2023-02-02T08:09:10.558" v="3178" actId="14100"/>
          <ac:spMkLst>
            <pc:docMk/>
            <pc:sldMk cId="0" sldId="283"/>
            <ac:spMk id="7" creationId="{00000000-0000-0000-0000-000000000000}"/>
          </ac:spMkLst>
        </pc:spChg>
        <pc:picChg chg="mod">
          <ac:chgData name="li bo" userId="86e360d6c7446f46" providerId="LiveId" clId="{E55D857E-5D6A-9340-AEE8-CA978241A59D}" dt="2023-02-02T08:09:12.177" v="3179" actId="1076"/>
          <ac:picMkLst>
            <pc:docMk/>
            <pc:sldMk cId="0" sldId="283"/>
            <ac:picMk id="1026" creationId="{5916745F-B09C-4AA0-8167-4A7B7065A038}"/>
          </ac:picMkLst>
        </pc:picChg>
      </pc:sldChg>
      <pc:sldChg chg="addSp modSp mod modAnim modNotesTx">
        <pc:chgData name="li bo" userId="86e360d6c7446f46" providerId="LiveId" clId="{E55D857E-5D6A-9340-AEE8-CA978241A59D}" dt="2023-02-02T09:59:39.697" v="6178"/>
        <pc:sldMkLst>
          <pc:docMk/>
          <pc:sldMk cId="0" sldId="285"/>
        </pc:sldMkLst>
        <pc:spChg chg="mod">
          <ac:chgData name="li bo" userId="86e360d6c7446f46" providerId="LiveId" clId="{E55D857E-5D6A-9340-AEE8-CA978241A59D}" dt="2023-02-02T09:17:25.973" v="5759" actId="20577"/>
          <ac:spMkLst>
            <pc:docMk/>
            <pc:sldMk cId="0" sldId="285"/>
            <ac:spMk id="2" creationId="{00000000-0000-0000-0000-000000000000}"/>
          </ac:spMkLst>
        </pc:spChg>
        <pc:spChg chg="mod">
          <ac:chgData name="li bo" userId="86e360d6c7446f46" providerId="LiveId" clId="{E55D857E-5D6A-9340-AEE8-CA978241A59D}" dt="2023-02-02T09:03:26.981" v="5141" actId="1076"/>
          <ac:spMkLst>
            <pc:docMk/>
            <pc:sldMk cId="0" sldId="285"/>
            <ac:spMk id="3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285"/>
            <ac:spMk id="4" creationId="{9B0AB237-6FAA-B474-12C3-62D8C87315B2}"/>
          </ac:spMkLst>
        </pc:spChg>
        <pc:spChg chg="mod">
          <ac:chgData name="li bo" userId="86e360d6c7446f46" providerId="LiveId" clId="{E55D857E-5D6A-9340-AEE8-CA978241A59D}" dt="2023-02-02T09:19:37.658" v="5851" actId="20577"/>
          <ac:spMkLst>
            <pc:docMk/>
            <pc:sldMk cId="0" sldId="285"/>
            <ac:spMk id="6" creationId="{2EDC306B-294C-4390-9523-A1B32F6BC59E}"/>
          </ac:spMkLst>
        </pc:spChg>
        <pc:spChg chg="mod">
          <ac:chgData name="li bo" userId="86e360d6c7446f46" providerId="LiveId" clId="{E55D857E-5D6A-9340-AEE8-CA978241A59D}" dt="2023-02-02T09:10:36.944" v="5514" actId="1076"/>
          <ac:spMkLst>
            <pc:docMk/>
            <pc:sldMk cId="0" sldId="285"/>
            <ac:spMk id="7" creationId="{4F65728B-9FF6-417D-A340-A8156606644F}"/>
          </ac:spMkLst>
        </pc:spChg>
        <pc:picChg chg="mod">
          <ac:chgData name="li bo" userId="86e360d6c7446f46" providerId="LiveId" clId="{E55D857E-5D6A-9340-AEE8-CA978241A59D}" dt="2023-02-02T09:10:34.438" v="5513" actId="1076"/>
          <ac:picMkLst>
            <pc:docMk/>
            <pc:sldMk cId="0" sldId="285"/>
            <ac:picMk id="1026" creationId="{5F017742-4723-44A4-8D94-B0B7D3584F4C}"/>
          </ac:picMkLst>
        </pc:picChg>
      </pc:sldChg>
      <pc:sldChg chg="addSp delSp modSp mod modAnim modNotesTx">
        <pc:chgData name="li bo" userId="86e360d6c7446f46" providerId="LiveId" clId="{E55D857E-5D6A-9340-AEE8-CA978241A59D}" dt="2023-02-02T09:59:39.697" v="6178"/>
        <pc:sldMkLst>
          <pc:docMk/>
          <pc:sldMk cId="0" sldId="290"/>
        </pc:sldMkLst>
        <pc:spChg chg="del">
          <ac:chgData name="li bo" userId="86e360d6c7446f46" providerId="LiveId" clId="{E55D857E-5D6A-9340-AEE8-CA978241A59D}" dt="2023-02-02T09:15:34.356" v="5732" actId="478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290"/>
            <ac:spMk id="2" creationId="{EF713C2B-643F-0329-C2B1-CD9F70F62C38}"/>
          </ac:spMkLst>
        </pc:spChg>
        <pc:spChg chg="add mod">
          <ac:chgData name="li bo" userId="86e360d6c7446f46" providerId="LiveId" clId="{E55D857E-5D6A-9340-AEE8-CA978241A59D}" dt="2023-02-02T09:16:27.026" v="5745" actId="14100"/>
          <ac:spMkLst>
            <pc:docMk/>
            <pc:sldMk cId="0" sldId="290"/>
            <ac:spMk id="7" creationId="{CC0A76A7-5328-3704-2FC9-84530E8FC152}"/>
          </ac:spMkLst>
        </pc:spChg>
        <pc:spChg chg="mod">
          <ac:chgData name="li bo" userId="86e360d6c7446f46" providerId="LiveId" clId="{E55D857E-5D6A-9340-AEE8-CA978241A59D}" dt="2023-02-02T09:15:43.377" v="5734" actId="1076"/>
          <ac:spMkLst>
            <pc:docMk/>
            <pc:sldMk cId="0" sldId="290"/>
            <ac:spMk id="8" creationId="{AD1C9D4E-1A0D-485A-B51E-CA1D507D18EA}"/>
          </ac:spMkLst>
        </pc:spChg>
        <pc:spChg chg="del mod">
          <ac:chgData name="li bo" userId="86e360d6c7446f46" providerId="LiveId" clId="{E55D857E-5D6A-9340-AEE8-CA978241A59D}" dt="2023-02-02T09:15:29.827" v="5730" actId="478"/>
          <ac:spMkLst>
            <pc:docMk/>
            <pc:sldMk cId="0" sldId="290"/>
            <ac:spMk id="12" creationId="{7030867A-56B5-4A74-A8E5-900B2F69B7B8}"/>
          </ac:spMkLst>
        </pc:spChg>
        <pc:spChg chg="mod">
          <ac:chgData name="li bo" userId="86e360d6c7446f46" providerId="LiveId" clId="{E55D857E-5D6A-9340-AEE8-CA978241A59D}" dt="2023-02-02T09:18:14.261" v="5819" actId="1076"/>
          <ac:spMkLst>
            <pc:docMk/>
            <pc:sldMk cId="0" sldId="290"/>
            <ac:spMk id="14" creationId="{AB678D7A-7CC0-4714-85C4-63B09D9400B9}"/>
          </ac:spMkLst>
        </pc:spChg>
        <pc:spChg chg="add del mod">
          <ac:chgData name="li bo" userId="86e360d6c7446f46" providerId="LiveId" clId="{E55D857E-5D6A-9340-AEE8-CA978241A59D}" dt="2023-02-02T09:15:36.216" v="5733" actId="478"/>
          <ac:spMkLst>
            <pc:docMk/>
            <pc:sldMk cId="0" sldId="290"/>
            <ac:spMk id="15" creationId="{2A812FE2-7248-7E91-CF30-82303AFDE1BB}"/>
          </ac:spMkLst>
        </pc:spChg>
        <pc:spChg chg="add mod">
          <ac:chgData name="li bo" userId="86e360d6c7446f46" providerId="LiveId" clId="{E55D857E-5D6A-9340-AEE8-CA978241A59D}" dt="2023-02-02T09:16:42.496" v="5748" actId="1076"/>
          <ac:spMkLst>
            <pc:docMk/>
            <pc:sldMk cId="0" sldId="290"/>
            <ac:spMk id="16" creationId="{6F505A2F-8A8C-44B0-E069-D243AC864FE1}"/>
          </ac:spMkLst>
        </pc:spChg>
        <pc:spChg chg="add mod">
          <ac:chgData name="li bo" userId="86e360d6c7446f46" providerId="LiveId" clId="{E55D857E-5D6A-9340-AEE8-CA978241A59D}" dt="2023-02-02T09:18:42.579" v="5824" actId="14100"/>
          <ac:spMkLst>
            <pc:docMk/>
            <pc:sldMk cId="0" sldId="290"/>
            <ac:spMk id="17" creationId="{266450E1-8E02-4A18-56A2-9EB589E83D49}"/>
          </ac:spMkLst>
        </pc:spChg>
        <pc:grpChg chg="mod">
          <ac:chgData name="li bo" userId="86e360d6c7446f46" providerId="LiveId" clId="{E55D857E-5D6A-9340-AEE8-CA978241A59D}" dt="2023-02-02T09:15:43.377" v="5734" actId="1076"/>
          <ac:grpSpMkLst>
            <pc:docMk/>
            <pc:sldMk cId="0" sldId="290"/>
            <ac:grpSpMk id="3" creationId="{00000000-0000-0000-0000-000000000000}"/>
          </ac:grpSpMkLst>
        </pc:grpChg>
        <pc:grpChg chg="del">
          <ac:chgData name="li bo" userId="86e360d6c7446f46" providerId="LiveId" clId="{E55D857E-5D6A-9340-AEE8-CA978241A59D}" dt="2023-02-02T09:15:31.436" v="5731" actId="478"/>
          <ac:grpSpMkLst>
            <pc:docMk/>
            <pc:sldMk cId="0" sldId="290"/>
            <ac:grpSpMk id="9" creationId="{A7F44191-DF7F-4496-8C56-241216B8946D}"/>
          </ac:grpSpMkLst>
        </pc:grpChg>
        <pc:graphicFrameChg chg="mod modGraphic">
          <ac:chgData name="li bo" userId="86e360d6c7446f46" providerId="LiveId" clId="{E55D857E-5D6A-9340-AEE8-CA978241A59D}" dt="2023-02-02T09:15:43.377" v="5734" actId="1076"/>
          <ac:graphicFrameMkLst>
            <pc:docMk/>
            <pc:sldMk cId="0" sldId="290"/>
            <ac:graphicFrameMk id="6" creationId="{00000000-0000-0000-0000-000000000000}"/>
          </ac:graphicFrameMkLst>
        </pc:graphicFrameChg>
      </pc:sldChg>
      <pc:sldChg chg="addSp delSp modSp mod">
        <pc:chgData name="li bo" userId="86e360d6c7446f46" providerId="LiveId" clId="{E55D857E-5D6A-9340-AEE8-CA978241A59D}" dt="2023-02-02T09:59:39.697" v="6178"/>
        <pc:sldMkLst>
          <pc:docMk/>
          <pc:sldMk cId="0" sldId="293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293"/>
            <ac:spMk id="2" creationId="{3421304C-FBAE-4651-CC69-101419E0A930}"/>
          </ac:spMkLst>
        </pc:spChg>
        <pc:spChg chg="mod">
          <ac:chgData name="li bo" userId="86e360d6c7446f46" providerId="LiveId" clId="{E55D857E-5D6A-9340-AEE8-CA978241A59D}" dt="2023-02-02T08:32:10.890" v="4063" actId="1076"/>
          <ac:spMkLst>
            <pc:docMk/>
            <pc:sldMk cId="0" sldId="293"/>
            <ac:spMk id="3" creationId="{00000000-0000-0000-0000-000000000000}"/>
          </ac:spMkLst>
        </pc:spChg>
        <pc:spChg chg="mod">
          <ac:chgData name="li bo" userId="86e360d6c7446f46" providerId="LiveId" clId="{E55D857E-5D6A-9340-AEE8-CA978241A59D}" dt="2023-02-02T08:32:05.524" v="4062" actId="1076"/>
          <ac:spMkLst>
            <pc:docMk/>
            <pc:sldMk cId="0" sldId="293"/>
            <ac:spMk id="6" creationId="{5379C6F0-6D1B-4C39-88FA-CB0B3615E7DC}"/>
          </ac:spMkLst>
        </pc:spChg>
        <pc:spChg chg="add del mod">
          <ac:chgData name="li bo" userId="86e360d6c7446f46" providerId="LiveId" clId="{E55D857E-5D6A-9340-AEE8-CA978241A59D}" dt="2023-02-02T08:55:05.748" v="5120" actId="478"/>
          <ac:spMkLst>
            <pc:docMk/>
            <pc:sldMk cId="0" sldId="293"/>
            <ac:spMk id="7" creationId="{AF9B1AF9-8F16-40CD-B712-931BD8079D75}"/>
          </ac:spMkLst>
        </pc:spChg>
        <pc:picChg chg="mod">
          <ac:chgData name="li bo" userId="86e360d6c7446f46" providerId="LiveId" clId="{E55D857E-5D6A-9340-AEE8-CA978241A59D}" dt="2023-02-02T08:31:59.944" v="4059" actId="1076"/>
          <ac:picMkLst>
            <pc:docMk/>
            <pc:sldMk cId="0" sldId="293"/>
            <ac:picMk id="9" creationId="{D48DB378-3E90-4B7D-A774-E361C4719676}"/>
          </ac:picMkLst>
        </pc:picChg>
      </pc:sldChg>
      <pc:sldChg chg="addSp delSp modSp add mod">
        <pc:chgData name="li bo" userId="86e360d6c7446f46" providerId="LiveId" clId="{E55D857E-5D6A-9340-AEE8-CA978241A59D}" dt="2023-02-07T02:58:34.173" v="6779" actId="20577"/>
        <pc:sldMkLst>
          <pc:docMk/>
          <pc:sldMk cId="474949573" sldId="294"/>
        </pc:sldMkLst>
        <pc:spChg chg="mod">
          <ac:chgData name="li bo" userId="86e360d6c7446f46" providerId="LiveId" clId="{E55D857E-5D6A-9340-AEE8-CA978241A59D}" dt="2023-02-02T09:11:33.715" v="5604" actId="1076"/>
          <ac:spMkLst>
            <pc:docMk/>
            <pc:sldMk cId="474949573" sldId="294"/>
            <ac:spMk id="2" creationId="{00000000-0000-0000-0000-000000000000}"/>
          </ac:spMkLst>
        </pc:spChg>
        <pc:spChg chg="del">
          <ac:chgData name="li bo" userId="86e360d6c7446f46" providerId="LiveId" clId="{E55D857E-5D6A-9340-AEE8-CA978241A59D}" dt="2023-02-07T02:53:16.398" v="6290" actId="478"/>
          <ac:spMkLst>
            <pc:docMk/>
            <pc:sldMk cId="474949573" sldId="294"/>
            <ac:spMk id="2" creationId="{5334C398-F4E0-4AC0-A043-0F70EF6C7ACF}"/>
          </ac:spMkLst>
        </pc:spChg>
        <pc:spChg chg="mod">
          <ac:chgData name="li bo" userId="86e360d6c7446f46" providerId="LiveId" clId="{E55D857E-5D6A-9340-AEE8-CA978241A59D}" dt="2023-02-02T09:11:42.090" v="5628" actId="20577"/>
          <ac:spMkLst>
            <pc:docMk/>
            <pc:sldMk cId="474949573" sldId="294"/>
            <ac:spMk id="3" creationId="{00000000-0000-0000-0000-000000000000}"/>
          </ac:spMkLst>
        </pc:spChg>
        <pc:spChg chg="mod">
          <ac:chgData name="li bo" userId="86e360d6c7446f46" providerId="LiveId" clId="{E55D857E-5D6A-9340-AEE8-CA978241A59D}" dt="2023-02-07T02:58:34.173" v="6779" actId="20577"/>
          <ac:spMkLst>
            <pc:docMk/>
            <pc:sldMk cId="474949573" sldId="294"/>
            <ac:spMk id="3" creationId="{6913C15E-8779-405E-88D0-72EC53F93B4E}"/>
          </ac:spMkLst>
        </pc:spChg>
        <pc:spChg chg="mod">
          <ac:chgData name="li bo" userId="86e360d6c7446f46" providerId="LiveId" clId="{E55D857E-5D6A-9340-AEE8-CA978241A59D}" dt="2023-02-02T09:11:33.715" v="5604" actId="1076"/>
          <ac:spMkLst>
            <pc:docMk/>
            <pc:sldMk cId="474949573" sldId="294"/>
            <ac:spMk id="4" creationId="{00000000-0000-0000-0000-000000000000}"/>
          </ac:spMkLst>
        </pc:spChg>
        <pc:spChg chg="add del mod">
          <ac:chgData name="li bo" userId="86e360d6c7446f46" providerId="LiveId" clId="{E55D857E-5D6A-9340-AEE8-CA978241A59D}" dt="2023-02-07T02:53:19.387" v="6291" actId="478"/>
          <ac:spMkLst>
            <pc:docMk/>
            <pc:sldMk cId="474949573" sldId="294"/>
            <ac:spMk id="5" creationId="{D7C1D3B5-6F0B-AF6E-ED71-A5EC56B4F34F}"/>
          </ac:spMkLst>
        </pc:spChg>
        <pc:spChg chg="add mod">
          <ac:chgData name="li bo" userId="86e360d6c7446f46" providerId="LiveId" clId="{E55D857E-5D6A-9340-AEE8-CA978241A59D}" dt="2023-02-07T02:53:20.925" v="6292"/>
          <ac:spMkLst>
            <pc:docMk/>
            <pc:sldMk cId="474949573" sldId="294"/>
            <ac:spMk id="6" creationId="{552EFD72-33AB-80F8-AF1F-6C9A0FA58178}"/>
          </ac:spMkLst>
        </pc:spChg>
        <pc:picChg chg="mod">
          <ac:chgData name="li bo" userId="86e360d6c7446f46" providerId="LiveId" clId="{E55D857E-5D6A-9340-AEE8-CA978241A59D}" dt="2023-02-07T02:58:10.321" v="6773" actId="1076"/>
          <ac:picMkLst>
            <pc:docMk/>
            <pc:sldMk cId="474949573" sldId="294"/>
            <ac:picMk id="14" creationId="{919B650D-5403-41CB-BE2E-D4507E2A0509}"/>
          </ac:picMkLst>
        </pc:picChg>
      </pc:sldChg>
      <pc:sldChg chg="addSp delSp modSp mod modAnim">
        <pc:chgData name="li bo" userId="86e360d6c7446f46" providerId="LiveId" clId="{E55D857E-5D6A-9340-AEE8-CA978241A59D}" dt="2023-02-02T09:59:39.697" v="6178"/>
        <pc:sldMkLst>
          <pc:docMk/>
          <pc:sldMk cId="0" sldId="304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304"/>
            <ac:spMk id="2" creationId="{C01E799A-C6A8-BF49-2D61-F73179881208}"/>
          </ac:spMkLst>
        </pc:spChg>
        <pc:spChg chg="mod">
          <ac:chgData name="li bo" userId="86e360d6c7446f46" providerId="LiveId" clId="{E55D857E-5D6A-9340-AEE8-CA978241A59D}" dt="2023-02-02T08:41:01.307" v="4596" actId="1076"/>
          <ac:spMkLst>
            <pc:docMk/>
            <pc:sldMk cId="0" sldId="304"/>
            <ac:spMk id="3" creationId="{00000000-0000-0000-0000-000000000000}"/>
          </ac:spMkLst>
        </pc:spChg>
        <pc:spChg chg="add del mod">
          <ac:chgData name="li bo" userId="86e360d6c7446f46" providerId="LiveId" clId="{E55D857E-5D6A-9340-AEE8-CA978241A59D}" dt="2023-02-02T08:37:43.387" v="4415" actId="478"/>
          <ac:spMkLst>
            <pc:docMk/>
            <pc:sldMk cId="0" sldId="304"/>
            <ac:spMk id="4" creationId="{BFB812FA-7D98-1A37-0DBD-C60C949F6BB7}"/>
          </ac:spMkLst>
        </pc:spChg>
        <pc:spChg chg="add mod">
          <ac:chgData name="li bo" userId="86e360d6c7446f46" providerId="LiveId" clId="{E55D857E-5D6A-9340-AEE8-CA978241A59D}" dt="2023-02-02T08:37:41.688" v="4414"/>
          <ac:spMkLst>
            <pc:docMk/>
            <pc:sldMk cId="0" sldId="304"/>
            <ac:spMk id="5" creationId="{BD174930-8898-3B9D-1FA5-BC3BA0192489}"/>
          </ac:spMkLst>
        </pc:spChg>
        <pc:spChg chg="del mod">
          <ac:chgData name="li bo" userId="86e360d6c7446f46" providerId="LiveId" clId="{E55D857E-5D6A-9340-AEE8-CA978241A59D}" dt="2023-02-02T08:37:41.355" v="4413" actId="478"/>
          <ac:spMkLst>
            <pc:docMk/>
            <pc:sldMk cId="0" sldId="304"/>
            <ac:spMk id="6" creationId="{89B91FA7-142E-4797-BA4E-13978F0C83AC}"/>
          </ac:spMkLst>
        </pc:spChg>
        <pc:picChg chg="mod">
          <ac:chgData name="li bo" userId="86e360d6c7446f46" providerId="LiveId" clId="{E55D857E-5D6A-9340-AEE8-CA978241A59D}" dt="2023-02-02T08:41:02.746" v="4597" actId="1076"/>
          <ac:picMkLst>
            <pc:docMk/>
            <pc:sldMk cId="0" sldId="304"/>
            <ac:picMk id="6146" creationId="{CCDBCF53-3A5C-4981-B02E-2E285CA69D08}"/>
          </ac:picMkLst>
        </pc:picChg>
      </pc:sldChg>
      <pc:sldChg chg="addSp modSp mod">
        <pc:chgData name="li bo" userId="86e360d6c7446f46" providerId="LiveId" clId="{E55D857E-5D6A-9340-AEE8-CA978241A59D}" dt="2023-02-02T09:59:39.697" v="6178"/>
        <pc:sldMkLst>
          <pc:docMk/>
          <pc:sldMk cId="0" sldId="309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309"/>
            <ac:spMk id="2" creationId="{4BF41A58-6927-2D70-9E20-D728554A3F72}"/>
          </ac:spMkLst>
        </pc:spChg>
        <pc:spChg chg="mod">
          <ac:chgData name="li bo" userId="86e360d6c7446f46" providerId="LiveId" clId="{E55D857E-5D6A-9340-AEE8-CA978241A59D}" dt="2023-02-02T08:24:24.015" v="3637" actId="2711"/>
          <ac:spMkLst>
            <pc:docMk/>
            <pc:sldMk cId="0" sldId="309"/>
            <ac:spMk id="13" creationId="{48E9AC45-EB45-49FA-AA4C-A146438C5446}"/>
          </ac:spMkLst>
        </pc:spChg>
      </pc:sldChg>
      <pc:sldChg chg="addSp modSp mod modNotesTx">
        <pc:chgData name="li bo" userId="86e360d6c7446f46" providerId="LiveId" clId="{E55D857E-5D6A-9340-AEE8-CA978241A59D}" dt="2023-02-02T09:59:39.697" v="6178"/>
        <pc:sldMkLst>
          <pc:docMk/>
          <pc:sldMk cId="0" sldId="310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310"/>
            <ac:spMk id="3" creationId="{1A9F31BD-5C48-38BE-EEFD-39F6DA7DFE7A}"/>
          </ac:spMkLst>
        </pc:spChg>
        <pc:spChg chg="mod">
          <ac:chgData name="li bo" userId="86e360d6c7446f46" providerId="LiveId" clId="{E55D857E-5D6A-9340-AEE8-CA978241A59D}" dt="2023-02-02T08:23:56.675" v="3605" actId="2711"/>
          <ac:spMkLst>
            <pc:docMk/>
            <pc:sldMk cId="0" sldId="310"/>
            <ac:spMk id="7" creationId="{00000000-0000-0000-0000-000000000000}"/>
          </ac:spMkLst>
        </pc:spChg>
      </pc:sldChg>
      <pc:sldChg chg="del">
        <pc:chgData name="li bo" userId="86e360d6c7446f46" providerId="LiveId" clId="{E55D857E-5D6A-9340-AEE8-CA978241A59D}" dt="2023-02-02T08:44:19.326" v="4701" actId="2696"/>
        <pc:sldMkLst>
          <pc:docMk/>
          <pc:sldMk cId="0" sldId="312"/>
        </pc:sldMkLst>
      </pc:sldChg>
      <pc:sldChg chg="addSp delSp modSp mod delAnim modAnim">
        <pc:chgData name="li bo" userId="86e360d6c7446f46" providerId="LiveId" clId="{E55D857E-5D6A-9340-AEE8-CA978241A59D}" dt="2023-02-06T15:06:08.049" v="6217" actId="207"/>
        <pc:sldMkLst>
          <pc:docMk/>
          <pc:sldMk cId="0" sldId="324"/>
        </pc:sldMkLst>
        <pc:spChg chg="mod">
          <ac:chgData name="li bo" userId="86e360d6c7446f46" providerId="LiveId" clId="{E55D857E-5D6A-9340-AEE8-CA978241A59D}" dt="2023-02-02T08:53:06.776" v="5009" actId="1076"/>
          <ac:spMkLst>
            <pc:docMk/>
            <pc:sldMk cId="0" sldId="324"/>
            <ac:spMk id="2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0" sldId="324"/>
            <ac:spMk id="3" creationId="{8B73A099-0CDE-C4E6-115D-57EA0B16A153}"/>
          </ac:spMkLst>
        </pc:spChg>
        <pc:spChg chg="mod">
          <ac:chgData name="li bo" userId="86e360d6c7446f46" providerId="LiveId" clId="{E55D857E-5D6A-9340-AEE8-CA978241A59D}" dt="2023-02-06T15:06:08.049" v="6217" actId="207"/>
          <ac:spMkLst>
            <pc:docMk/>
            <pc:sldMk cId="0" sldId="324"/>
            <ac:spMk id="5" creationId="{F9F3C54E-2DF7-417B-8AFE-0B38F1490890}"/>
          </ac:spMkLst>
        </pc:spChg>
        <pc:spChg chg="mod">
          <ac:chgData name="li bo" userId="86e360d6c7446f46" providerId="LiveId" clId="{E55D857E-5D6A-9340-AEE8-CA978241A59D}" dt="2023-02-02T08:54:20.754" v="5096" actId="14100"/>
          <ac:spMkLst>
            <pc:docMk/>
            <pc:sldMk cId="0" sldId="324"/>
            <ac:spMk id="17" creationId="{CFC3ECDB-D138-4229-ABDF-DC56BA6D187C}"/>
          </ac:spMkLst>
        </pc:spChg>
        <pc:spChg chg="mod">
          <ac:chgData name="li bo" userId="86e360d6c7446f46" providerId="LiveId" clId="{E55D857E-5D6A-9340-AEE8-CA978241A59D}" dt="2023-02-02T08:54:03.036" v="5036" actId="1076"/>
          <ac:spMkLst>
            <pc:docMk/>
            <pc:sldMk cId="0" sldId="324"/>
            <ac:spMk id="18" creationId="{BBA56B0F-FCD7-4A78-925B-CD90D08D0E33}"/>
          </ac:spMkLst>
        </pc:spChg>
        <pc:spChg chg="del">
          <ac:chgData name="li bo" userId="86e360d6c7446f46" providerId="LiveId" clId="{E55D857E-5D6A-9340-AEE8-CA978241A59D}" dt="2023-02-02T08:30:33.653" v="3984" actId="478"/>
          <ac:spMkLst>
            <pc:docMk/>
            <pc:sldMk cId="0" sldId="324"/>
            <ac:spMk id="19" creationId="{09A6549C-379C-4F07-8588-429A45A8728A}"/>
          </ac:spMkLst>
        </pc:spChg>
        <pc:picChg chg="mod">
          <ac:chgData name="li bo" userId="86e360d6c7446f46" providerId="LiveId" clId="{E55D857E-5D6A-9340-AEE8-CA978241A59D}" dt="2023-02-02T08:53:01.125" v="5008" actId="2711"/>
          <ac:picMkLst>
            <pc:docMk/>
            <pc:sldMk cId="0" sldId="324"/>
            <ac:picMk id="4" creationId="{E22F6834-E29F-49AC-8333-0F5ED6395ECB}"/>
          </ac:picMkLst>
        </pc:picChg>
        <pc:picChg chg="mod">
          <ac:chgData name="li bo" userId="86e360d6c7446f46" providerId="LiveId" clId="{E55D857E-5D6A-9340-AEE8-CA978241A59D}" dt="2023-02-02T08:54:26.763" v="5099" actId="1076"/>
          <ac:picMkLst>
            <pc:docMk/>
            <pc:sldMk cId="0" sldId="324"/>
            <ac:picMk id="6" creationId="{D7076C08-99D6-433B-A541-29906141D59F}"/>
          </ac:picMkLst>
        </pc:picChg>
        <pc:picChg chg="mod">
          <ac:chgData name="li bo" userId="86e360d6c7446f46" providerId="LiveId" clId="{E55D857E-5D6A-9340-AEE8-CA978241A59D}" dt="2023-02-02T08:53:35.062" v="5015" actId="1076"/>
          <ac:picMkLst>
            <pc:docMk/>
            <pc:sldMk cId="0" sldId="324"/>
            <ac:picMk id="7" creationId="{7B4D60D4-24C5-4C77-8EBC-89B917784C54}"/>
          </ac:picMkLst>
        </pc:picChg>
        <pc:picChg chg="mod">
          <ac:chgData name="li bo" userId="86e360d6c7446f46" providerId="LiveId" clId="{E55D857E-5D6A-9340-AEE8-CA978241A59D}" dt="2023-02-02T08:54:28.339" v="5100" actId="1076"/>
          <ac:picMkLst>
            <pc:docMk/>
            <pc:sldMk cId="0" sldId="324"/>
            <ac:picMk id="3080" creationId="{7E4F6CDA-222C-447C-A97D-933EF704D469}"/>
          </ac:picMkLst>
        </pc:picChg>
        <pc:cxnChg chg="mod">
          <ac:chgData name="li bo" userId="86e360d6c7446f46" providerId="LiveId" clId="{E55D857E-5D6A-9340-AEE8-CA978241A59D}" dt="2023-02-02T08:53:01.125" v="5008" actId="2711"/>
          <ac:cxnSpMkLst>
            <pc:docMk/>
            <pc:sldMk cId="0" sldId="324"/>
            <ac:cxnSpMk id="8" creationId="{E85F0A86-1C5D-4F42-8749-B586251C80E9}"/>
          </ac:cxnSpMkLst>
        </pc:cxnChg>
      </pc:sldChg>
      <pc:sldChg chg="addSp delSp modSp add ord modNotesTx">
        <pc:chgData name="li bo" userId="86e360d6c7446f46" providerId="LiveId" clId="{E55D857E-5D6A-9340-AEE8-CA978241A59D}" dt="2023-02-02T09:59:39.697" v="6178"/>
        <pc:sldMkLst>
          <pc:docMk/>
          <pc:sldMk cId="3919629060" sldId="327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3919629060" sldId="327"/>
            <ac:spMk id="2" creationId="{2CA30DDB-5E28-77E6-86E6-8B54645D378A}"/>
          </ac:spMkLst>
        </pc:spChg>
        <pc:spChg chg="del">
          <ac:chgData name="li bo" userId="86e360d6c7446f46" providerId="LiveId" clId="{E55D857E-5D6A-9340-AEE8-CA978241A59D}" dt="2023-02-02T09:55:27.378" v="6135"/>
          <ac:spMkLst>
            <pc:docMk/>
            <pc:sldMk cId="3919629060" sldId="327"/>
            <ac:spMk id="2" creationId="{92CC2004-DFC7-FB30-50C1-22C328AEFFB6}"/>
          </ac:spMkLst>
        </pc:spChg>
      </pc:sldChg>
      <pc:sldChg chg="del">
        <pc:chgData name="li bo" userId="86e360d6c7446f46" providerId="LiveId" clId="{E55D857E-5D6A-9340-AEE8-CA978241A59D}" dt="2023-02-02T04:32:37.333" v="74" actId="2696"/>
        <pc:sldMkLst>
          <pc:docMk/>
          <pc:sldMk cId="0" sldId="329"/>
        </pc:sldMkLst>
      </pc:sldChg>
      <pc:sldChg chg="addSp delSp modSp mod modAnim modNotesTx">
        <pc:chgData name="li bo" userId="86e360d6c7446f46" providerId="LiveId" clId="{E55D857E-5D6A-9340-AEE8-CA978241A59D}" dt="2023-02-02T09:59:39.697" v="6178"/>
        <pc:sldMkLst>
          <pc:docMk/>
          <pc:sldMk cId="3772223435" sldId="330"/>
        </pc:sldMkLst>
        <pc:spChg chg="del">
          <ac:chgData name="li bo" userId="86e360d6c7446f46" providerId="LiveId" clId="{E55D857E-5D6A-9340-AEE8-CA978241A59D}" dt="2023-02-02T07:58:56.011" v="2941" actId="478"/>
          <ac:spMkLst>
            <pc:docMk/>
            <pc:sldMk cId="3772223435" sldId="330"/>
            <ac:spMk id="2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3772223435" sldId="330"/>
            <ac:spMk id="2" creationId="{318C69AE-B18C-3AEA-EFDD-C27FC051619A}"/>
          </ac:spMkLst>
        </pc:spChg>
        <pc:spChg chg="mod">
          <ac:chgData name="li bo" userId="86e360d6c7446f46" providerId="LiveId" clId="{E55D857E-5D6A-9340-AEE8-CA978241A59D}" dt="2023-02-02T08:07:35.326" v="3163" actId="1076"/>
          <ac:spMkLst>
            <pc:docMk/>
            <pc:sldMk cId="3772223435" sldId="330"/>
            <ac:spMk id="3" creationId="{00000000-0000-0000-0000-000000000000}"/>
          </ac:spMkLst>
        </pc:spChg>
        <pc:spChg chg="add del mod">
          <ac:chgData name="li bo" userId="86e360d6c7446f46" providerId="LiveId" clId="{E55D857E-5D6A-9340-AEE8-CA978241A59D}" dt="2023-02-02T07:58:57.984" v="2942" actId="478"/>
          <ac:spMkLst>
            <pc:docMk/>
            <pc:sldMk cId="3772223435" sldId="330"/>
            <ac:spMk id="5" creationId="{38863893-01F2-52AC-45C6-BD89B20289BE}"/>
          </ac:spMkLst>
        </pc:spChg>
        <pc:spChg chg="add del mod">
          <ac:chgData name="li bo" userId="86e360d6c7446f46" providerId="LiveId" clId="{E55D857E-5D6A-9340-AEE8-CA978241A59D}" dt="2023-02-02T08:05:34.347" v="3155" actId="478"/>
          <ac:spMkLst>
            <pc:docMk/>
            <pc:sldMk cId="3772223435" sldId="330"/>
            <ac:spMk id="6" creationId="{A0EB97E7-27BA-F9CE-40FD-689522A6B64C}"/>
          </ac:spMkLst>
        </pc:spChg>
        <pc:spChg chg="add del mod">
          <ac:chgData name="li bo" userId="86e360d6c7446f46" providerId="LiveId" clId="{E55D857E-5D6A-9340-AEE8-CA978241A59D}" dt="2023-02-02T08:05:36.798" v="3156" actId="478"/>
          <ac:spMkLst>
            <pc:docMk/>
            <pc:sldMk cId="3772223435" sldId="330"/>
            <ac:spMk id="8" creationId="{D924806F-D1E3-56DF-9738-6376A5645109}"/>
          </ac:spMkLst>
        </pc:spChg>
        <pc:spChg chg="add mod">
          <ac:chgData name="li bo" userId="86e360d6c7446f46" providerId="LiveId" clId="{E55D857E-5D6A-9340-AEE8-CA978241A59D}" dt="2023-02-02T08:05:47.083" v="3162"/>
          <ac:spMkLst>
            <pc:docMk/>
            <pc:sldMk cId="3772223435" sldId="330"/>
            <ac:spMk id="9" creationId="{CFBA9AC9-9636-FDA9-317B-A8128BE5203F}"/>
          </ac:spMkLst>
        </pc:spChg>
        <pc:picChg chg="mod">
          <ac:chgData name="li bo" userId="86e360d6c7446f46" providerId="LiveId" clId="{E55D857E-5D6A-9340-AEE8-CA978241A59D}" dt="2023-02-02T08:07:35.326" v="3163" actId="1076"/>
          <ac:picMkLst>
            <pc:docMk/>
            <pc:sldMk cId="3772223435" sldId="330"/>
            <ac:picMk id="1026" creationId="{23C0C38E-A8E0-4533-99E9-FD6882EB6D34}"/>
          </ac:picMkLst>
        </pc:picChg>
        <pc:picChg chg="mod">
          <ac:chgData name="li bo" userId="86e360d6c7446f46" providerId="LiveId" clId="{E55D857E-5D6A-9340-AEE8-CA978241A59D}" dt="2023-02-02T08:07:35.326" v="3163" actId="1076"/>
          <ac:picMkLst>
            <pc:docMk/>
            <pc:sldMk cId="3772223435" sldId="330"/>
            <ac:picMk id="3076" creationId="{DB482B9D-B554-4905-BC02-B82FB212D45B}"/>
          </ac:picMkLst>
        </pc:picChg>
      </pc:sldChg>
      <pc:sldChg chg="addSp modSp mod modAnim modNotesTx">
        <pc:chgData name="li bo" userId="86e360d6c7446f46" providerId="LiveId" clId="{E55D857E-5D6A-9340-AEE8-CA978241A59D}" dt="2023-02-02T09:59:39.697" v="6178"/>
        <pc:sldMkLst>
          <pc:docMk/>
          <pc:sldMk cId="2614664012" sldId="331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2614664012" sldId="331"/>
            <ac:spMk id="2" creationId="{9651CD16-2FDC-D968-A0B1-76049C3809B4}"/>
          </ac:spMkLst>
        </pc:spChg>
        <pc:spChg chg="mod">
          <ac:chgData name="li bo" userId="86e360d6c7446f46" providerId="LiveId" clId="{E55D857E-5D6A-9340-AEE8-CA978241A59D}" dt="2023-02-02T06:38:27.533" v="1918" actId="948"/>
          <ac:spMkLst>
            <pc:docMk/>
            <pc:sldMk cId="2614664012" sldId="331"/>
            <ac:spMk id="6" creationId="{6EA0CC69-0541-4F3A-98EC-0DA10677BCA8}"/>
          </ac:spMkLst>
        </pc:spChg>
        <pc:picChg chg="mod">
          <ac:chgData name="li bo" userId="86e360d6c7446f46" providerId="LiveId" clId="{E55D857E-5D6A-9340-AEE8-CA978241A59D}" dt="2023-02-02T06:38:16.291" v="1916" actId="1076"/>
          <ac:picMkLst>
            <pc:docMk/>
            <pc:sldMk cId="2614664012" sldId="331"/>
            <ac:picMk id="5" creationId="{79196B8E-61AB-48BC-B7B8-C9AC30CD98A4}"/>
          </ac:picMkLst>
        </pc:picChg>
      </pc:sldChg>
      <pc:sldChg chg="addSp delSp modSp mod delAnim modAnim modNotesTx">
        <pc:chgData name="li bo" userId="86e360d6c7446f46" providerId="LiveId" clId="{E55D857E-5D6A-9340-AEE8-CA978241A59D}" dt="2023-02-02T09:59:39.697" v="6178"/>
        <pc:sldMkLst>
          <pc:docMk/>
          <pc:sldMk cId="3517575467" sldId="332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3517575467" sldId="332"/>
            <ac:spMk id="2" creationId="{1770971A-FD67-6F8E-2E4F-CE0ACDBFB212}"/>
          </ac:spMkLst>
        </pc:spChg>
        <pc:spChg chg="mod">
          <ac:chgData name="li bo" userId="86e360d6c7446f46" providerId="LiveId" clId="{E55D857E-5D6A-9340-AEE8-CA978241A59D}" dt="2023-02-02T06:46:08.692" v="2114" actId="113"/>
          <ac:spMkLst>
            <pc:docMk/>
            <pc:sldMk cId="3517575467" sldId="332"/>
            <ac:spMk id="3" creationId="{00000000-0000-0000-0000-000000000000}"/>
          </ac:spMkLst>
        </pc:spChg>
        <pc:spChg chg="del mod">
          <ac:chgData name="li bo" userId="86e360d6c7446f46" providerId="LiveId" clId="{E55D857E-5D6A-9340-AEE8-CA978241A59D}" dt="2023-02-02T06:45:50.655" v="2103" actId="478"/>
          <ac:spMkLst>
            <pc:docMk/>
            <pc:sldMk cId="3517575467" sldId="332"/>
            <ac:spMk id="13" creationId="{73ECA002-535A-4833-A6E9-158098D99724}"/>
          </ac:spMkLst>
        </pc:spChg>
        <pc:grpChg chg="mod">
          <ac:chgData name="li bo" userId="86e360d6c7446f46" providerId="LiveId" clId="{E55D857E-5D6A-9340-AEE8-CA978241A59D}" dt="2023-02-02T06:46:01.101" v="2107" actId="1076"/>
          <ac:grpSpMkLst>
            <pc:docMk/>
            <pc:sldMk cId="3517575467" sldId="332"/>
            <ac:grpSpMk id="10" creationId="{6C93480D-9637-40DE-84F5-22F05000A943}"/>
          </ac:grpSpMkLst>
        </pc:grpChg>
        <pc:picChg chg="mod">
          <ac:chgData name="li bo" userId="86e360d6c7446f46" providerId="LiveId" clId="{E55D857E-5D6A-9340-AEE8-CA978241A59D}" dt="2023-02-02T06:42:29.352" v="2098" actId="1076"/>
          <ac:picMkLst>
            <pc:docMk/>
            <pc:sldMk cId="3517575467" sldId="332"/>
            <ac:picMk id="5" creationId="{969ED2D3-13A2-4785-A2EF-97B0769772F4}"/>
          </ac:picMkLst>
        </pc:picChg>
        <pc:picChg chg="mod">
          <ac:chgData name="li bo" userId="86e360d6c7446f46" providerId="LiveId" clId="{E55D857E-5D6A-9340-AEE8-CA978241A59D}" dt="2023-02-02T06:46:01.101" v="2107" actId="1076"/>
          <ac:picMkLst>
            <pc:docMk/>
            <pc:sldMk cId="3517575467" sldId="332"/>
            <ac:picMk id="9" creationId="{A88D5CF4-6FAB-45B9-8874-E3BD2AC8E238}"/>
          </ac:picMkLst>
        </pc:picChg>
        <pc:picChg chg="mod">
          <ac:chgData name="li bo" userId="86e360d6c7446f46" providerId="LiveId" clId="{E55D857E-5D6A-9340-AEE8-CA978241A59D}" dt="2023-02-02T06:45:56.048" v="2106" actId="1076"/>
          <ac:picMkLst>
            <pc:docMk/>
            <pc:sldMk cId="3517575467" sldId="332"/>
            <ac:picMk id="1030" creationId="{882706C1-4B7C-4C65-8A77-C32E77C3FC1C}"/>
          </ac:picMkLst>
        </pc:picChg>
        <pc:picChg chg="mod">
          <ac:chgData name="li bo" userId="86e360d6c7446f46" providerId="LiveId" clId="{E55D857E-5D6A-9340-AEE8-CA978241A59D}" dt="2023-02-02T06:46:01.101" v="2107" actId="1076"/>
          <ac:picMkLst>
            <pc:docMk/>
            <pc:sldMk cId="3517575467" sldId="332"/>
            <ac:picMk id="2050" creationId="{76F5F98D-67D8-480F-B9B6-93E105E1B59D}"/>
          </ac:picMkLst>
        </pc:picChg>
      </pc:sldChg>
      <pc:sldChg chg="addSp modSp mod modNotesTx">
        <pc:chgData name="li bo" userId="86e360d6c7446f46" providerId="LiveId" clId="{E55D857E-5D6A-9340-AEE8-CA978241A59D}" dt="2023-02-02T09:59:39.697" v="6178"/>
        <pc:sldMkLst>
          <pc:docMk/>
          <pc:sldMk cId="2381621949" sldId="333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2381621949" sldId="333"/>
            <ac:spMk id="2" creationId="{ABBF4B4E-8B98-204A-E18F-FE08F2A2C291}"/>
          </ac:spMkLst>
        </pc:spChg>
        <pc:spChg chg="mod">
          <ac:chgData name="li bo" userId="86e360d6c7446f46" providerId="LiveId" clId="{E55D857E-5D6A-9340-AEE8-CA978241A59D}" dt="2023-02-02T08:32:35.030" v="4075" actId="2711"/>
          <ac:spMkLst>
            <pc:docMk/>
            <pc:sldMk cId="2381621949" sldId="333"/>
            <ac:spMk id="3" creationId="{00000000-0000-0000-0000-000000000000}"/>
          </ac:spMkLst>
        </pc:spChg>
        <pc:spChg chg="mod">
          <ac:chgData name="li bo" userId="86e360d6c7446f46" providerId="LiveId" clId="{E55D857E-5D6A-9340-AEE8-CA978241A59D}" dt="2023-02-02T08:35:39.838" v="4342" actId="1076"/>
          <ac:spMkLst>
            <pc:docMk/>
            <pc:sldMk cId="2381621949" sldId="333"/>
            <ac:spMk id="8" creationId="{B3CFF8C4-DAAD-4A9E-ADC7-FBF0785CBBEF}"/>
          </ac:spMkLst>
        </pc:spChg>
        <pc:picChg chg="mod">
          <ac:chgData name="li bo" userId="86e360d6c7446f46" providerId="LiveId" clId="{E55D857E-5D6A-9340-AEE8-CA978241A59D}" dt="2023-02-02T08:35:28.702" v="4338" actId="1076"/>
          <ac:picMkLst>
            <pc:docMk/>
            <pc:sldMk cId="2381621949" sldId="333"/>
            <ac:picMk id="4" creationId="{0654145E-A363-4BDA-9947-262BE58EEA73}"/>
          </ac:picMkLst>
        </pc:picChg>
        <pc:picChg chg="mod">
          <ac:chgData name="li bo" userId="86e360d6c7446f46" providerId="LiveId" clId="{E55D857E-5D6A-9340-AEE8-CA978241A59D}" dt="2023-02-02T08:35:43.552" v="4343" actId="1076"/>
          <ac:picMkLst>
            <pc:docMk/>
            <pc:sldMk cId="2381621949" sldId="333"/>
            <ac:picMk id="9" creationId="{9C85C2FE-6AC9-4BEE-BE02-C9B0F06DC266}"/>
          </ac:picMkLst>
        </pc:picChg>
        <pc:picChg chg="mod">
          <ac:chgData name="li bo" userId="86e360d6c7446f46" providerId="LiveId" clId="{E55D857E-5D6A-9340-AEE8-CA978241A59D}" dt="2023-02-02T08:34:27.152" v="4261" actId="1076"/>
          <ac:picMkLst>
            <pc:docMk/>
            <pc:sldMk cId="2381621949" sldId="333"/>
            <ac:picMk id="12" creationId="{ED806642-C95D-4B34-AD0A-CBB5A6199181}"/>
          </ac:picMkLst>
        </pc:picChg>
      </pc:sldChg>
      <pc:sldChg chg="addSp delSp modSp mod">
        <pc:chgData name="li bo" userId="86e360d6c7446f46" providerId="LiveId" clId="{E55D857E-5D6A-9340-AEE8-CA978241A59D}" dt="2023-02-02T09:59:39.697" v="6178"/>
        <pc:sldMkLst>
          <pc:docMk/>
          <pc:sldMk cId="1331230040" sldId="334"/>
        </pc:sldMkLst>
        <pc:spChg chg="mod">
          <ac:chgData name="li bo" userId="86e360d6c7446f46" providerId="LiveId" clId="{E55D857E-5D6A-9340-AEE8-CA978241A59D}" dt="2023-02-02T08:42:07.048" v="4680" actId="1076"/>
          <ac:spMkLst>
            <pc:docMk/>
            <pc:sldMk cId="1331230040" sldId="334"/>
            <ac:spMk id="2" creationId="{1BAF0975-0665-4C0E-B5CE-5C29EAECDA02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1331230040" sldId="334"/>
            <ac:spMk id="3" creationId="{DEBDC9BB-54FA-FDCD-5FA3-D8748901FF6F}"/>
          </ac:spMkLst>
        </pc:spChg>
        <pc:spChg chg="add del mod">
          <ac:chgData name="li bo" userId="86e360d6c7446f46" providerId="LiveId" clId="{E55D857E-5D6A-9340-AEE8-CA978241A59D}" dt="2023-02-02T08:37:33.978" v="4411" actId="478"/>
          <ac:spMkLst>
            <pc:docMk/>
            <pc:sldMk cId="1331230040" sldId="334"/>
            <ac:spMk id="5" creationId="{541AF57E-2DD5-5DA5-6352-4B47EFA3E60A}"/>
          </ac:spMkLst>
        </pc:spChg>
        <pc:spChg chg="del">
          <ac:chgData name="li bo" userId="86e360d6c7446f46" providerId="LiveId" clId="{E55D857E-5D6A-9340-AEE8-CA978241A59D}" dt="2023-02-02T08:37:31.459" v="4409" actId="478"/>
          <ac:spMkLst>
            <pc:docMk/>
            <pc:sldMk cId="1331230040" sldId="334"/>
            <ac:spMk id="6" creationId="{89B91FA7-142E-4797-BA4E-13978F0C83AC}"/>
          </ac:spMkLst>
        </pc:spChg>
        <pc:spChg chg="add mod">
          <ac:chgData name="li bo" userId="86e360d6c7446f46" providerId="LiveId" clId="{E55D857E-5D6A-9340-AEE8-CA978241A59D}" dt="2023-02-02T08:37:35.759" v="4412" actId="20577"/>
          <ac:spMkLst>
            <pc:docMk/>
            <pc:sldMk cId="1331230040" sldId="334"/>
            <ac:spMk id="7" creationId="{322A3C73-05CB-C64C-BFCF-BA73477B5B74}"/>
          </ac:spMkLst>
        </pc:spChg>
        <pc:spChg chg="add mod">
          <ac:chgData name="li bo" userId="86e360d6c7446f46" providerId="LiveId" clId="{E55D857E-5D6A-9340-AEE8-CA978241A59D}" dt="2023-02-02T08:43:39.292" v="4689" actId="948"/>
          <ac:spMkLst>
            <pc:docMk/>
            <pc:sldMk cId="1331230040" sldId="334"/>
            <ac:spMk id="10" creationId="{9ACD3B89-A04C-5504-A30A-6371CBC477E9}"/>
          </ac:spMkLst>
        </pc:spChg>
        <pc:picChg chg="mod">
          <ac:chgData name="li bo" userId="86e360d6c7446f46" providerId="LiveId" clId="{E55D857E-5D6A-9340-AEE8-CA978241A59D}" dt="2023-02-02T08:41:59.195" v="4675" actId="1076"/>
          <ac:picMkLst>
            <pc:docMk/>
            <pc:sldMk cId="1331230040" sldId="334"/>
            <ac:picMk id="4" creationId="{84290331-6F07-4F0C-885B-669A926B6613}"/>
          </ac:picMkLst>
        </pc:picChg>
        <pc:picChg chg="del mod">
          <ac:chgData name="li bo" userId="86e360d6c7446f46" providerId="LiveId" clId="{E55D857E-5D6A-9340-AEE8-CA978241A59D}" dt="2023-02-02T08:42:54.170" v="4681" actId="478"/>
          <ac:picMkLst>
            <pc:docMk/>
            <pc:sldMk cId="1331230040" sldId="334"/>
            <ac:picMk id="8" creationId="{D2EACEDB-9619-4358-91ED-53EE14504A60}"/>
          </ac:picMkLst>
        </pc:picChg>
        <pc:picChg chg="mod">
          <ac:chgData name="li bo" userId="86e360d6c7446f46" providerId="LiveId" clId="{E55D857E-5D6A-9340-AEE8-CA978241A59D}" dt="2023-02-02T08:43:53.811" v="4690" actId="1076"/>
          <ac:picMkLst>
            <pc:docMk/>
            <pc:sldMk cId="1331230040" sldId="334"/>
            <ac:picMk id="5122" creationId="{65BF54E2-87FD-4F93-AE39-D128F24A072F}"/>
          </ac:picMkLst>
        </pc:picChg>
      </pc:sldChg>
      <pc:sldChg chg="addSp delSp modSp mod delAnim modAnim modNotesTx">
        <pc:chgData name="li bo" userId="86e360d6c7446f46" providerId="LiveId" clId="{E55D857E-5D6A-9340-AEE8-CA978241A59D}" dt="2023-02-02T09:59:39.697" v="6178"/>
        <pc:sldMkLst>
          <pc:docMk/>
          <pc:sldMk cId="4278929174" sldId="335"/>
        </pc:sldMkLst>
        <pc:spChg chg="del">
          <ac:chgData name="li bo" userId="86e360d6c7446f46" providerId="LiveId" clId="{E55D857E-5D6A-9340-AEE8-CA978241A59D}" dt="2023-02-02T07:50:37.269" v="2733" actId="478"/>
          <ac:spMkLst>
            <pc:docMk/>
            <pc:sldMk cId="4278929174" sldId="335"/>
            <ac:spMk id="2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4278929174" sldId="335"/>
            <ac:spMk id="2" creationId="{24E77921-7971-FB2B-A98B-DFE9D339423A}"/>
          </ac:spMkLst>
        </pc:spChg>
        <pc:spChg chg="mod">
          <ac:chgData name="li bo" userId="86e360d6c7446f46" providerId="LiveId" clId="{E55D857E-5D6A-9340-AEE8-CA978241A59D}" dt="2023-02-02T07:51:59.221" v="2834" actId="2711"/>
          <ac:spMkLst>
            <pc:docMk/>
            <pc:sldMk cId="4278929174" sldId="335"/>
            <ac:spMk id="3" creationId="{F80D8A51-8EE9-4127-B9B8-6E97A81B8AFC}"/>
          </ac:spMkLst>
        </pc:spChg>
        <pc:spChg chg="add del mod">
          <ac:chgData name="li bo" userId="86e360d6c7446f46" providerId="LiveId" clId="{E55D857E-5D6A-9340-AEE8-CA978241A59D}" dt="2023-02-02T07:50:39.310" v="2734" actId="478"/>
          <ac:spMkLst>
            <pc:docMk/>
            <pc:sldMk cId="4278929174" sldId="335"/>
            <ac:spMk id="6" creationId="{74464120-5A62-64A2-447D-3F660FD5BB22}"/>
          </ac:spMkLst>
        </pc:spChg>
        <pc:spChg chg="add mod">
          <ac:chgData name="li bo" userId="86e360d6c7446f46" providerId="LiveId" clId="{E55D857E-5D6A-9340-AEE8-CA978241A59D}" dt="2023-02-02T08:26:26.534" v="3883" actId="1076"/>
          <ac:spMkLst>
            <pc:docMk/>
            <pc:sldMk cId="4278929174" sldId="335"/>
            <ac:spMk id="7" creationId="{2B7F92ED-D4D9-59CA-ACF3-483A38AB5AA0}"/>
          </ac:spMkLst>
        </pc:spChg>
        <pc:spChg chg="del mod">
          <ac:chgData name="li bo" userId="86e360d6c7446f46" providerId="LiveId" clId="{E55D857E-5D6A-9340-AEE8-CA978241A59D}" dt="2023-02-02T07:51:42.279" v="2829" actId="478"/>
          <ac:spMkLst>
            <pc:docMk/>
            <pc:sldMk cId="4278929174" sldId="335"/>
            <ac:spMk id="14" creationId="{88F3A3BA-D65B-4CE6-9029-F38CB77F2602}"/>
          </ac:spMkLst>
        </pc:spChg>
        <pc:picChg chg="mod">
          <ac:chgData name="li bo" userId="86e360d6c7446f46" providerId="LiveId" clId="{E55D857E-5D6A-9340-AEE8-CA978241A59D}" dt="2023-02-02T07:51:50.764" v="2833" actId="1076"/>
          <ac:picMkLst>
            <pc:docMk/>
            <pc:sldMk cId="4278929174" sldId="335"/>
            <ac:picMk id="5" creationId="{F2CDA5A8-7C5B-4B76-AD23-0466A4D3F55F}"/>
          </ac:picMkLst>
        </pc:picChg>
        <pc:picChg chg="mod">
          <ac:chgData name="li bo" userId="86e360d6c7446f46" providerId="LiveId" clId="{E55D857E-5D6A-9340-AEE8-CA978241A59D}" dt="2023-02-02T07:50:51.307" v="2737" actId="1076"/>
          <ac:picMkLst>
            <pc:docMk/>
            <pc:sldMk cId="4278929174" sldId="335"/>
            <ac:picMk id="9" creationId="{3C4D3CCE-3E9D-4706-975E-9955194B5E6A}"/>
          </ac:picMkLst>
        </pc:picChg>
        <pc:picChg chg="mod">
          <ac:chgData name="li bo" userId="86e360d6c7446f46" providerId="LiveId" clId="{E55D857E-5D6A-9340-AEE8-CA978241A59D}" dt="2023-02-02T07:50:54.772" v="2739" actId="1076"/>
          <ac:picMkLst>
            <pc:docMk/>
            <pc:sldMk cId="4278929174" sldId="335"/>
            <ac:picMk id="11" creationId="{77D62B59-9F43-433D-A314-A7A42E65770A}"/>
          </ac:picMkLst>
        </pc:picChg>
        <pc:picChg chg="mod">
          <ac:chgData name="li bo" userId="86e360d6c7446f46" providerId="LiveId" clId="{E55D857E-5D6A-9340-AEE8-CA978241A59D}" dt="2023-02-02T07:50:53.196" v="2738" actId="1076"/>
          <ac:picMkLst>
            <pc:docMk/>
            <pc:sldMk cId="4278929174" sldId="335"/>
            <ac:picMk id="13" creationId="{EB11E09D-8FB7-4576-941A-438DF30A94B7}"/>
          </ac:picMkLst>
        </pc:picChg>
        <pc:picChg chg="del">
          <ac:chgData name="li bo" userId="86e360d6c7446f46" providerId="LiveId" clId="{E55D857E-5D6A-9340-AEE8-CA978241A59D}" dt="2023-02-02T07:51:46.880" v="2831" actId="478"/>
          <ac:picMkLst>
            <pc:docMk/>
            <pc:sldMk cId="4278929174" sldId="335"/>
            <ac:picMk id="16" creationId="{0CAB81E6-63CF-4E74-9492-D8BB3CCF025F}"/>
          </ac:picMkLst>
        </pc:picChg>
      </pc:sldChg>
      <pc:sldChg chg="addSp modSp mod modAnim">
        <pc:chgData name="li bo" userId="86e360d6c7446f46" providerId="LiveId" clId="{E55D857E-5D6A-9340-AEE8-CA978241A59D}" dt="2023-02-02T09:59:39.697" v="6178"/>
        <pc:sldMkLst>
          <pc:docMk/>
          <pc:sldMk cId="1600219795" sldId="336"/>
        </pc:sldMkLst>
        <pc:spChg chg="mod">
          <ac:chgData name="li bo" userId="86e360d6c7446f46" providerId="LiveId" clId="{E55D857E-5D6A-9340-AEE8-CA978241A59D}" dt="2023-02-02T08:19:47.915" v="3423" actId="2711"/>
          <ac:spMkLst>
            <pc:docMk/>
            <pc:sldMk cId="1600219795" sldId="336"/>
            <ac:spMk id="2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1600219795" sldId="336"/>
            <ac:spMk id="4" creationId="{293A0535-6E97-51BD-02F1-60DA672F4BD4}"/>
          </ac:spMkLst>
        </pc:spChg>
        <pc:spChg chg="mod">
          <ac:chgData name="li bo" userId="86e360d6c7446f46" providerId="LiveId" clId="{E55D857E-5D6A-9340-AEE8-CA978241A59D}" dt="2023-02-02T08:19:47.915" v="3423" actId="2711"/>
          <ac:spMkLst>
            <pc:docMk/>
            <pc:sldMk cId="1600219795" sldId="336"/>
            <ac:spMk id="6" creationId="{9305FC9D-D0B7-4809-A4DA-53A798CE3DB4}"/>
          </ac:spMkLst>
        </pc:spChg>
        <pc:spChg chg="mod">
          <ac:chgData name="li bo" userId="86e360d6c7446f46" providerId="LiveId" clId="{E55D857E-5D6A-9340-AEE8-CA978241A59D}" dt="2023-02-02T08:19:57.147" v="3425" actId="1076"/>
          <ac:spMkLst>
            <pc:docMk/>
            <pc:sldMk cId="1600219795" sldId="336"/>
            <ac:spMk id="7" creationId="{39C949F5-DCC8-4FDF-A1C2-B92450AA0561}"/>
          </ac:spMkLst>
        </pc:spChg>
        <pc:spChg chg="mod">
          <ac:chgData name="li bo" userId="86e360d6c7446f46" providerId="LiveId" clId="{E55D857E-5D6A-9340-AEE8-CA978241A59D}" dt="2023-02-02T08:20:03.975" v="3427" actId="1076"/>
          <ac:spMkLst>
            <pc:docMk/>
            <pc:sldMk cId="1600219795" sldId="336"/>
            <ac:spMk id="8" creationId="{93E47266-EF15-4E37-BF0F-642CEF22F2E2}"/>
          </ac:spMkLst>
        </pc:spChg>
        <pc:picChg chg="mod">
          <ac:chgData name="li bo" userId="86e360d6c7446f46" providerId="LiveId" clId="{E55D857E-5D6A-9340-AEE8-CA978241A59D}" dt="2023-02-02T08:20:05.829" v="3428" actId="1076"/>
          <ac:picMkLst>
            <pc:docMk/>
            <pc:sldMk cId="1600219795" sldId="336"/>
            <ac:picMk id="3" creationId="{92846B8F-DA79-4589-A9A8-BD3141539B9B}"/>
          </ac:picMkLst>
        </pc:picChg>
        <pc:picChg chg="mod">
          <ac:chgData name="li bo" userId="86e360d6c7446f46" providerId="LiveId" clId="{E55D857E-5D6A-9340-AEE8-CA978241A59D}" dt="2023-02-02T08:19:50.983" v="3424" actId="1076"/>
          <ac:picMkLst>
            <pc:docMk/>
            <pc:sldMk cId="1600219795" sldId="336"/>
            <ac:picMk id="5" creationId="{3E0D37F4-FDAB-450E-835A-D1F64D55AB68}"/>
          </ac:picMkLst>
        </pc:picChg>
        <pc:picChg chg="mod">
          <ac:chgData name="li bo" userId="86e360d6c7446f46" providerId="LiveId" clId="{E55D857E-5D6A-9340-AEE8-CA978241A59D}" dt="2023-02-02T08:19:47.915" v="3423" actId="2711"/>
          <ac:picMkLst>
            <pc:docMk/>
            <pc:sldMk cId="1600219795" sldId="336"/>
            <ac:picMk id="9" creationId="{4F973E28-289A-4B89-99E2-0A0EF06D9216}"/>
          </ac:picMkLst>
        </pc:picChg>
        <pc:picChg chg="mod">
          <ac:chgData name="li bo" userId="86e360d6c7446f46" providerId="LiveId" clId="{E55D857E-5D6A-9340-AEE8-CA978241A59D}" dt="2023-02-02T08:20:03.975" v="3427" actId="1076"/>
          <ac:picMkLst>
            <pc:docMk/>
            <pc:sldMk cId="1600219795" sldId="336"/>
            <ac:picMk id="10" creationId="{102CF742-A558-4F5C-93E3-59F70DCB00F5}"/>
          </ac:picMkLst>
        </pc:picChg>
        <pc:picChg chg="mod">
          <ac:chgData name="li bo" userId="86e360d6c7446f46" providerId="LiveId" clId="{E55D857E-5D6A-9340-AEE8-CA978241A59D}" dt="2023-02-02T08:20:03.975" v="3427" actId="1076"/>
          <ac:picMkLst>
            <pc:docMk/>
            <pc:sldMk cId="1600219795" sldId="336"/>
            <ac:picMk id="2050" creationId="{E8D9753A-C50D-4469-9839-228EC42AE9E0}"/>
          </ac:picMkLst>
        </pc:picChg>
      </pc:sldChg>
      <pc:sldChg chg="addSp delSp modSp mod modNotesTx">
        <pc:chgData name="li bo" userId="86e360d6c7446f46" providerId="LiveId" clId="{E55D857E-5D6A-9340-AEE8-CA978241A59D}" dt="2023-02-02T09:59:39.697" v="6178"/>
        <pc:sldMkLst>
          <pc:docMk/>
          <pc:sldMk cId="1945253401" sldId="337"/>
        </pc:sldMkLst>
        <pc:spChg chg="mod">
          <ac:chgData name="li bo" userId="86e360d6c7446f46" providerId="LiveId" clId="{E55D857E-5D6A-9340-AEE8-CA978241A59D}" dt="2023-02-02T08:54:36.368" v="5103" actId="1076"/>
          <ac:spMkLst>
            <pc:docMk/>
            <pc:sldMk cId="1945253401" sldId="337"/>
            <ac:spMk id="2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1945253401" sldId="337"/>
            <ac:spMk id="3" creationId="{C1E0E0FC-F229-F825-3B86-5EAC853979F1}"/>
          </ac:spMkLst>
        </pc:spChg>
        <pc:spChg chg="del">
          <ac:chgData name="li bo" userId="86e360d6c7446f46" providerId="LiveId" clId="{E55D857E-5D6A-9340-AEE8-CA978241A59D}" dt="2023-02-02T07:52:16.331" v="2844" actId="478"/>
          <ac:spMkLst>
            <pc:docMk/>
            <pc:sldMk cId="1945253401" sldId="337"/>
            <ac:spMk id="5" creationId="{F9F3C54E-2DF7-417B-8AFE-0B38F1490890}"/>
          </ac:spMkLst>
        </pc:spChg>
        <pc:spChg chg="del">
          <ac:chgData name="li bo" userId="86e360d6c7446f46" providerId="LiveId" clId="{E55D857E-5D6A-9340-AEE8-CA978241A59D}" dt="2023-02-02T07:52:27.561" v="2847" actId="478"/>
          <ac:spMkLst>
            <pc:docMk/>
            <pc:sldMk cId="1945253401" sldId="337"/>
            <ac:spMk id="11" creationId="{7CE5A1C8-633B-45CD-850B-E4FF493029DF}"/>
          </ac:spMkLst>
        </pc:spChg>
        <pc:picChg chg="mod">
          <ac:chgData name="li bo" userId="86e360d6c7446f46" providerId="LiveId" clId="{E55D857E-5D6A-9340-AEE8-CA978241A59D}" dt="2023-02-02T07:52:53.067" v="2863" actId="1076"/>
          <ac:picMkLst>
            <pc:docMk/>
            <pc:sldMk cId="1945253401" sldId="337"/>
            <ac:picMk id="4" creationId="{084F3D95-3F86-4C35-A8EE-16A938353A89}"/>
          </ac:picMkLst>
        </pc:picChg>
        <pc:picChg chg="del mod">
          <ac:chgData name="li bo" userId="86e360d6c7446f46" providerId="LiveId" clId="{E55D857E-5D6A-9340-AEE8-CA978241A59D}" dt="2023-02-02T07:52:18.863" v="2846" actId="478"/>
          <ac:picMkLst>
            <pc:docMk/>
            <pc:sldMk cId="1945253401" sldId="337"/>
            <ac:picMk id="7" creationId="{7B4D60D4-24C5-4C77-8EBC-89B917784C54}"/>
          </ac:picMkLst>
        </pc:picChg>
        <pc:picChg chg="mod">
          <ac:chgData name="li bo" userId="86e360d6c7446f46" providerId="LiveId" clId="{E55D857E-5D6A-9340-AEE8-CA978241A59D}" dt="2023-02-02T07:52:53.067" v="2863" actId="1076"/>
          <ac:picMkLst>
            <pc:docMk/>
            <pc:sldMk cId="1945253401" sldId="337"/>
            <ac:picMk id="8" creationId="{979E3C06-B6F0-44C8-B8DA-8A371924BD9D}"/>
          </ac:picMkLst>
        </pc:picChg>
      </pc:sldChg>
      <pc:sldChg chg="addSp modSp mod modNotesTx">
        <pc:chgData name="li bo" userId="86e360d6c7446f46" providerId="LiveId" clId="{E55D857E-5D6A-9340-AEE8-CA978241A59D}" dt="2023-02-02T09:59:39.697" v="6178"/>
        <pc:sldMkLst>
          <pc:docMk/>
          <pc:sldMk cId="4177592412" sldId="338"/>
        </pc:sldMkLst>
        <pc:spChg chg="mod">
          <ac:chgData name="li bo" userId="86e360d6c7446f46" providerId="LiveId" clId="{E55D857E-5D6A-9340-AEE8-CA978241A59D}" dt="2023-02-02T07:49:44.708" v="2687" actId="403"/>
          <ac:spMkLst>
            <pc:docMk/>
            <pc:sldMk cId="4177592412" sldId="338"/>
            <ac:spMk id="2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4177592412" sldId="338"/>
            <ac:spMk id="3" creationId="{AD597668-4541-038B-94A0-C50BBD8DB038}"/>
          </ac:spMkLst>
        </pc:spChg>
        <pc:picChg chg="mod">
          <ac:chgData name="li bo" userId="86e360d6c7446f46" providerId="LiveId" clId="{E55D857E-5D6A-9340-AEE8-CA978241A59D}" dt="2023-02-02T07:49:56.654" v="2693" actId="1076"/>
          <ac:picMkLst>
            <pc:docMk/>
            <pc:sldMk cId="4177592412" sldId="338"/>
            <ac:picMk id="4" creationId="{1BADCC53-7F28-49EF-8799-15EF7E4F5E89}"/>
          </ac:picMkLst>
        </pc:picChg>
        <pc:picChg chg="mod">
          <ac:chgData name="li bo" userId="86e360d6c7446f46" providerId="LiveId" clId="{E55D857E-5D6A-9340-AEE8-CA978241A59D}" dt="2023-02-02T07:49:50.858" v="2691" actId="14100"/>
          <ac:picMkLst>
            <pc:docMk/>
            <pc:sldMk cId="4177592412" sldId="338"/>
            <ac:picMk id="5" creationId="{70F498E0-7A17-459D-BB70-438981339BA9}"/>
          </ac:picMkLst>
        </pc:picChg>
      </pc:sldChg>
      <pc:sldChg chg="modSp del mod">
        <pc:chgData name="li bo" userId="86e360d6c7446f46" providerId="LiveId" clId="{E55D857E-5D6A-9340-AEE8-CA978241A59D}" dt="2023-02-02T08:05:11.400" v="3152" actId="2696"/>
        <pc:sldMkLst>
          <pc:docMk/>
          <pc:sldMk cId="3171118717" sldId="339"/>
        </pc:sldMkLst>
        <pc:spChg chg="mod">
          <ac:chgData name="li bo" userId="86e360d6c7446f46" providerId="LiveId" clId="{E55D857E-5D6A-9340-AEE8-CA978241A59D}" dt="2023-02-02T07:54:34.696" v="2933" actId="1037"/>
          <ac:spMkLst>
            <pc:docMk/>
            <pc:sldMk cId="3171118717" sldId="339"/>
            <ac:spMk id="3" creationId="{0D7B3D42-7237-4551-BC4F-CD76B1723843}"/>
          </ac:spMkLst>
        </pc:spChg>
        <pc:spChg chg="mod">
          <ac:chgData name="li bo" userId="86e360d6c7446f46" providerId="LiveId" clId="{E55D857E-5D6A-9340-AEE8-CA978241A59D}" dt="2023-02-02T07:54:34.696" v="2933" actId="1037"/>
          <ac:spMkLst>
            <pc:docMk/>
            <pc:sldMk cId="3171118717" sldId="339"/>
            <ac:spMk id="4" creationId="{CA2E6185-B3CC-4F4B-B61B-D4C6244BFDBA}"/>
          </ac:spMkLst>
        </pc:spChg>
        <pc:picChg chg="mod">
          <ac:chgData name="li bo" userId="86e360d6c7446f46" providerId="LiveId" clId="{E55D857E-5D6A-9340-AEE8-CA978241A59D}" dt="2023-02-02T07:54:34.696" v="2933" actId="1037"/>
          <ac:picMkLst>
            <pc:docMk/>
            <pc:sldMk cId="3171118717" sldId="339"/>
            <ac:picMk id="6" creationId="{4E624874-8C84-42C0-9236-267FA19273BB}"/>
          </ac:picMkLst>
        </pc:picChg>
      </pc:sldChg>
      <pc:sldChg chg="del">
        <pc:chgData name="li bo" userId="86e360d6c7446f46" providerId="LiveId" clId="{E55D857E-5D6A-9340-AEE8-CA978241A59D}" dt="2023-02-02T05:59:14.215" v="999" actId="2696"/>
        <pc:sldMkLst>
          <pc:docMk/>
          <pc:sldMk cId="3043534855" sldId="340"/>
        </pc:sldMkLst>
      </pc:sldChg>
      <pc:sldChg chg="modSp del mod">
        <pc:chgData name="li bo" userId="86e360d6c7446f46" providerId="LiveId" clId="{E55D857E-5D6A-9340-AEE8-CA978241A59D}" dt="2023-02-02T05:40:01.687" v="405" actId="2696"/>
        <pc:sldMkLst>
          <pc:docMk/>
          <pc:sldMk cId="2982374711" sldId="341"/>
        </pc:sldMkLst>
        <pc:spChg chg="mod">
          <ac:chgData name="li bo" userId="86e360d6c7446f46" providerId="LiveId" clId="{E55D857E-5D6A-9340-AEE8-CA978241A59D}" dt="2023-02-02T05:40:01.129" v="400" actId="20577"/>
          <ac:spMkLst>
            <pc:docMk/>
            <pc:sldMk cId="2982374711" sldId="341"/>
            <ac:spMk id="11" creationId="{0C23328F-9A73-4083-982A-2A2F2AFECCB4}"/>
          </ac:spMkLst>
        </pc:spChg>
        <pc:spChg chg="mod">
          <ac:chgData name="li bo" userId="86e360d6c7446f46" providerId="LiveId" clId="{E55D857E-5D6A-9340-AEE8-CA978241A59D}" dt="2023-02-02T05:40:01.130" v="401" actId="20577"/>
          <ac:spMkLst>
            <pc:docMk/>
            <pc:sldMk cId="2982374711" sldId="341"/>
            <ac:spMk id="13" creationId="{480C5A5D-17EF-4DBA-ACE7-67AC6658AC27}"/>
          </ac:spMkLst>
        </pc:spChg>
        <pc:spChg chg="mod">
          <ac:chgData name="li bo" userId="86e360d6c7446f46" providerId="LiveId" clId="{E55D857E-5D6A-9340-AEE8-CA978241A59D}" dt="2023-02-02T05:40:01.132" v="403"/>
          <ac:spMkLst>
            <pc:docMk/>
            <pc:sldMk cId="2982374711" sldId="341"/>
            <ac:spMk id="16" creationId="{AACCA553-4743-47F9-A27D-CD1AFE782F41}"/>
          </ac:spMkLst>
        </pc:spChg>
        <pc:spChg chg="mod">
          <ac:chgData name="li bo" userId="86e360d6c7446f46" providerId="LiveId" clId="{E55D857E-5D6A-9340-AEE8-CA978241A59D}" dt="2023-02-02T05:40:01.131" v="402" actId="20577"/>
          <ac:spMkLst>
            <pc:docMk/>
            <pc:sldMk cId="2982374711" sldId="341"/>
            <ac:spMk id="21" creationId="{23422F5B-20DD-46AB-97B8-4299696BA494}"/>
          </ac:spMkLst>
        </pc:spChg>
        <pc:picChg chg="mod">
          <ac:chgData name="li bo" userId="86e360d6c7446f46" providerId="LiveId" clId="{E55D857E-5D6A-9340-AEE8-CA978241A59D}" dt="2023-02-02T05:40:01.132" v="404"/>
          <ac:picMkLst>
            <pc:docMk/>
            <pc:sldMk cId="2982374711" sldId="341"/>
            <ac:picMk id="5" creationId="{502E0E3C-5703-4966-9FA1-79BE4D8CBC01}"/>
          </ac:picMkLst>
        </pc:picChg>
      </pc:sldChg>
      <pc:sldChg chg="addSp modSp mod">
        <pc:chgData name="li bo" userId="86e360d6c7446f46" providerId="LiveId" clId="{E55D857E-5D6A-9340-AEE8-CA978241A59D}" dt="2023-02-19T08:51:41.415" v="6843"/>
        <pc:sldMkLst>
          <pc:docMk/>
          <pc:sldMk cId="2423768094" sldId="342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2423768094" sldId="342"/>
            <ac:spMk id="2" creationId="{6246AA8A-D864-78BA-41DE-ED2B22285B28}"/>
          </ac:spMkLst>
        </pc:spChg>
        <pc:spChg chg="mod">
          <ac:chgData name="li bo" userId="86e360d6c7446f46" providerId="LiveId" clId="{E55D857E-5D6A-9340-AEE8-CA978241A59D}" dt="2023-02-02T06:47:58.263" v="2290" actId="2711"/>
          <ac:spMkLst>
            <pc:docMk/>
            <pc:sldMk cId="2423768094" sldId="342"/>
            <ac:spMk id="6" creationId="{B24074A9-EB91-4654-863B-CC7F22B041F8}"/>
          </ac:spMkLst>
        </pc:spChg>
        <pc:spChg chg="mod">
          <ac:chgData name="li bo" userId="86e360d6c7446f46" providerId="LiveId" clId="{E55D857E-5D6A-9340-AEE8-CA978241A59D}" dt="2023-02-02T06:47:58.263" v="2290" actId="2711"/>
          <ac:spMkLst>
            <pc:docMk/>
            <pc:sldMk cId="2423768094" sldId="342"/>
            <ac:spMk id="7" creationId="{1EDC3080-6F65-4F86-A3BA-E16C0AEC6178}"/>
          </ac:spMkLst>
        </pc:spChg>
        <pc:spChg chg="mod">
          <ac:chgData name="li bo" userId="86e360d6c7446f46" providerId="LiveId" clId="{E55D857E-5D6A-9340-AEE8-CA978241A59D}" dt="2023-02-02T06:47:58.263" v="2290" actId="2711"/>
          <ac:spMkLst>
            <pc:docMk/>
            <pc:sldMk cId="2423768094" sldId="342"/>
            <ac:spMk id="8" creationId="{DBCE6912-BDB1-4245-9241-CDF3A0F4FFD1}"/>
          </ac:spMkLst>
        </pc:spChg>
        <pc:spChg chg="mod">
          <ac:chgData name="li bo" userId="86e360d6c7446f46" providerId="LiveId" clId="{E55D857E-5D6A-9340-AEE8-CA978241A59D}" dt="2023-02-02T06:47:58.263" v="2290" actId="2711"/>
          <ac:spMkLst>
            <pc:docMk/>
            <pc:sldMk cId="2423768094" sldId="342"/>
            <ac:spMk id="9" creationId="{8757C8C2-4015-44B1-81E6-77E64C002D8E}"/>
          </ac:spMkLst>
        </pc:spChg>
        <pc:spChg chg="mod">
          <ac:chgData name="li bo" userId="86e360d6c7446f46" providerId="LiveId" clId="{E55D857E-5D6A-9340-AEE8-CA978241A59D}" dt="2023-02-19T08:51:41.411" v="6839" actId="20577"/>
          <ac:spMkLst>
            <pc:docMk/>
            <pc:sldMk cId="2423768094" sldId="342"/>
            <ac:spMk id="11" creationId="{0C23328F-9A73-4083-982A-2A2F2AFECCB4}"/>
          </ac:spMkLst>
        </pc:spChg>
        <pc:spChg chg="mod">
          <ac:chgData name="li bo" userId="86e360d6c7446f46" providerId="LiveId" clId="{E55D857E-5D6A-9340-AEE8-CA978241A59D}" dt="2023-02-19T08:51:41.412" v="6840" actId="20577"/>
          <ac:spMkLst>
            <pc:docMk/>
            <pc:sldMk cId="2423768094" sldId="342"/>
            <ac:spMk id="12" creationId="{889C7BFA-87FD-4113-B308-95E7B2CB5227}"/>
          </ac:spMkLst>
        </pc:spChg>
        <pc:spChg chg="mod">
          <ac:chgData name="li bo" userId="86e360d6c7446f46" providerId="LiveId" clId="{E55D857E-5D6A-9340-AEE8-CA978241A59D}" dt="2023-02-19T08:51:41.414" v="6841" actId="20577"/>
          <ac:spMkLst>
            <pc:docMk/>
            <pc:sldMk cId="2423768094" sldId="342"/>
            <ac:spMk id="13" creationId="{480C5A5D-17EF-4DBA-ACE7-67AC6658AC27}"/>
          </ac:spMkLst>
        </pc:spChg>
        <pc:spChg chg="mod">
          <ac:chgData name="li bo" userId="86e360d6c7446f46" providerId="LiveId" clId="{E55D857E-5D6A-9340-AEE8-CA978241A59D}" dt="2023-02-19T08:51:41.415" v="6842"/>
          <ac:spMkLst>
            <pc:docMk/>
            <pc:sldMk cId="2423768094" sldId="342"/>
            <ac:spMk id="16" creationId="{AACCA553-4743-47F9-A27D-CD1AFE782F41}"/>
          </ac:spMkLst>
        </pc:spChg>
        <pc:picChg chg="mod">
          <ac:chgData name="li bo" userId="86e360d6c7446f46" providerId="LiveId" clId="{E55D857E-5D6A-9340-AEE8-CA978241A59D}" dt="2023-02-19T08:51:41.415" v="6843"/>
          <ac:picMkLst>
            <pc:docMk/>
            <pc:sldMk cId="2423768094" sldId="342"/>
            <ac:picMk id="5" creationId="{502E0E3C-5703-4966-9FA1-79BE4D8CBC01}"/>
          </ac:picMkLst>
        </pc:picChg>
      </pc:sldChg>
      <pc:sldChg chg="addSp modSp mod">
        <pc:chgData name="li bo" userId="86e360d6c7446f46" providerId="LiveId" clId="{E55D857E-5D6A-9340-AEE8-CA978241A59D}" dt="2023-02-19T09:05:05.382" v="6879"/>
        <pc:sldMkLst>
          <pc:docMk/>
          <pc:sldMk cId="783304243" sldId="343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783304243" sldId="343"/>
            <ac:spMk id="2" creationId="{ED788BAC-17D5-6CE2-58BF-8730FE2DF6E3}"/>
          </ac:spMkLst>
        </pc:spChg>
        <pc:spChg chg="mod">
          <ac:chgData name="li bo" userId="86e360d6c7446f46" providerId="LiveId" clId="{E55D857E-5D6A-9340-AEE8-CA978241A59D}" dt="2023-02-02T08:46:06.587" v="4836"/>
          <ac:spMkLst>
            <pc:docMk/>
            <pc:sldMk cId="783304243" sldId="343"/>
            <ac:spMk id="6" creationId="{F387CDF1-20F4-4191-BE65-68C8E1E29D21}"/>
          </ac:spMkLst>
        </pc:spChg>
        <pc:spChg chg="mod">
          <ac:chgData name="li bo" userId="86e360d6c7446f46" providerId="LiveId" clId="{E55D857E-5D6A-9340-AEE8-CA978241A59D}" dt="2023-02-19T09:05:05.381" v="6878"/>
          <ac:spMkLst>
            <pc:docMk/>
            <pc:sldMk cId="783304243" sldId="343"/>
            <ac:spMk id="8" creationId="{CF3559A7-BB26-4B6A-BC69-3C12B57D8AE6}"/>
          </ac:spMkLst>
        </pc:spChg>
        <pc:picChg chg="mod">
          <ac:chgData name="li bo" userId="86e360d6c7446f46" providerId="LiveId" clId="{E55D857E-5D6A-9340-AEE8-CA978241A59D}" dt="2023-02-19T09:05:05.382" v="6879"/>
          <ac:picMkLst>
            <pc:docMk/>
            <pc:sldMk cId="783304243" sldId="343"/>
            <ac:picMk id="5" creationId="{73FCC9A2-2DB6-4CC3-BBDB-65C66E4B5E0C}"/>
          </ac:picMkLst>
        </pc:picChg>
      </pc:sldChg>
      <pc:sldChg chg="addSp modSp mod">
        <pc:chgData name="li bo" userId="86e360d6c7446f46" providerId="LiveId" clId="{E55D857E-5D6A-9340-AEE8-CA978241A59D}" dt="2023-02-02T09:59:39.697" v="6178"/>
        <pc:sldMkLst>
          <pc:docMk/>
          <pc:sldMk cId="1235825773" sldId="344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1235825773" sldId="344"/>
            <ac:spMk id="2" creationId="{8F428586-009D-6433-A5D7-22AA7BDB6B45}"/>
          </ac:spMkLst>
        </pc:spChg>
        <pc:spChg chg="mod">
          <ac:chgData name="li bo" userId="86e360d6c7446f46" providerId="LiveId" clId="{E55D857E-5D6A-9340-AEE8-CA978241A59D}" dt="2023-02-02T05:48:50.007" v="689" actId="1076"/>
          <ac:spMkLst>
            <pc:docMk/>
            <pc:sldMk cId="1235825773" sldId="344"/>
            <ac:spMk id="3" creationId="{00000000-0000-0000-0000-000000000000}"/>
          </ac:spMkLst>
        </pc:spChg>
        <pc:spChg chg="mod">
          <ac:chgData name="li bo" userId="86e360d6c7446f46" providerId="LiveId" clId="{E55D857E-5D6A-9340-AEE8-CA978241A59D}" dt="2023-02-02T04:32:52.525" v="97" actId="2711"/>
          <ac:spMkLst>
            <pc:docMk/>
            <pc:sldMk cId="1235825773" sldId="344"/>
            <ac:spMk id="5" creationId="{EE18081A-4701-42AE-9D42-06B86BA5E5E1}"/>
          </ac:spMkLst>
        </pc:spChg>
        <pc:picChg chg="mod">
          <ac:chgData name="li bo" userId="86e360d6c7446f46" providerId="LiveId" clId="{E55D857E-5D6A-9340-AEE8-CA978241A59D}" dt="2023-02-02T04:32:52.525" v="97" actId="2711"/>
          <ac:picMkLst>
            <pc:docMk/>
            <pc:sldMk cId="1235825773" sldId="344"/>
            <ac:picMk id="4" creationId="{51B9F46A-AFEF-4558-9E5B-0E4B5C42C89C}"/>
          </ac:picMkLst>
        </pc:picChg>
        <pc:picChg chg="mod">
          <ac:chgData name="li bo" userId="86e360d6c7446f46" providerId="LiveId" clId="{E55D857E-5D6A-9340-AEE8-CA978241A59D}" dt="2023-02-02T04:32:52.525" v="97" actId="2711"/>
          <ac:picMkLst>
            <pc:docMk/>
            <pc:sldMk cId="1235825773" sldId="344"/>
            <ac:picMk id="2050" creationId="{33C1F8C5-1E18-41E0-A13A-11194D751959}"/>
          </ac:picMkLst>
        </pc:picChg>
      </pc:sldChg>
      <pc:sldChg chg="delSp modSp del mod">
        <pc:chgData name="li bo" userId="86e360d6c7446f46" providerId="LiveId" clId="{E55D857E-5D6A-9340-AEE8-CA978241A59D}" dt="2023-02-02T04:35:14.106" v="372" actId="2696"/>
        <pc:sldMkLst>
          <pc:docMk/>
          <pc:sldMk cId="2045103383" sldId="345"/>
        </pc:sldMkLst>
        <pc:spChg chg="mod">
          <ac:chgData name="li bo" userId="86e360d6c7446f46" providerId="LiveId" clId="{E55D857E-5D6A-9340-AEE8-CA978241A59D}" dt="2023-02-02T04:34:02.681" v="255" actId="20577"/>
          <ac:spMkLst>
            <pc:docMk/>
            <pc:sldMk cId="2045103383" sldId="345"/>
            <ac:spMk id="6" creationId="{839C0F29-6649-4F02-AF6D-53EA7BA7177D}"/>
          </ac:spMkLst>
        </pc:spChg>
        <pc:spChg chg="mod">
          <ac:chgData name="li bo" userId="86e360d6c7446f46" providerId="LiveId" clId="{E55D857E-5D6A-9340-AEE8-CA978241A59D}" dt="2023-02-02T04:34:10.059" v="283" actId="20577"/>
          <ac:spMkLst>
            <pc:docMk/>
            <pc:sldMk cId="2045103383" sldId="345"/>
            <ac:spMk id="7" creationId="{6FDEDD30-C4F1-43B8-9C79-C2512D38A3FA}"/>
          </ac:spMkLst>
        </pc:spChg>
        <pc:spChg chg="mod">
          <ac:chgData name="li bo" userId="86e360d6c7446f46" providerId="LiveId" clId="{E55D857E-5D6A-9340-AEE8-CA978241A59D}" dt="2023-02-02T04:34:17.075" v="306" actId="20577"/>
          <ac:spMkLst>
            <pc:docMk/>
            <pc:sldMk cId="2045103383" sldId="345"/>
            <ac:spMk id="9" creationId="{50BEB2FE-FDB8-44CA-B57C-79A7074E0B4B}"/>
          </ac:spMkLst>
        </pc:spChg>
        <pc:spChg chg="del mod">
          <ac:chgData name="li bo" userId="86e360d6c7446f46" providerId="LiveId" clId="{E55D857E-5D6A-9340-AEE8-CA978241A59D}" dt="2023-02-02T04:34:26.848" v="343" actId="478"/>
          <ac:spMkLst>
            <pc:docMk/>
            <pc:sldMk cId="2045103383" sldId="345"/>
            <ac:spMk id="10" creationId="{655B7B59-3CB6-4A31-B9BF-D5275E1A5D04}"/>
          </ac:spMkLst>
        </pc:spChg>
        <pc:spChg chg="mod">
          <ac:chgData name="li bo" userId="86e360d6c7446f46" providerId="LiveId" clId="{E55D857E-5D6A-9340-AEE8-CA978241A59D}" dt="2023-02-02T04:35:11.780" v="367" actId="20577"/>
          <ac:spMkLst>
            <pc:docMk/>
            <pc:sldMk cId="2045103383" sldId="345"/>
            <ac:spMk id="11" creationId="{BF992463-1D4E-4A31-858F-A904B3A7322C}"/>
          </ac:spMkLst>
        </pc:spChg>
        <pc:spChg chg="mod">
          <ac:chgData name="li bo" userId="86e360d6c7446f46" providerId="LiveId" clId="{E55D857E-5D6A-9340-AEE8-CA978241A59D}" dt="2023-02-02T04:35:11.781" v="368" actId="20577"/>
          <ac:spMkLst>
            <pc:docMk/>
            <pc:sldMk cId="2045103383" sldId="345"/>
            <ac:spMk id="12" creationId="{E2F68DE2-0542-43CD-92AF-2592EF21D254}"/>
          </ac:spMkLst>
        </pc:spChg>
        <pc:spChg chg="mod">
          <ac:chgData name="li bo" userId="86e360d6c7446f46" providerId="LiveId" clId="{E55D857E-5D6A-9340-AEE8-CA978241A59D}" dt="2023-02-02T04:35:11.782" v="369" actId="20577"/>
          <ac:spMkLst>
            <pc:docMk/>
            <pc:sldMk cId="2045103383" sldId="345"/>
            <ac:spMk id="13" creationId="{7ABDB2DA-1A13-485A-962C-4AFD75258542}"/>
          </ac:spMkLst>
        </pc:spChg>
        <pc:spChg chg="del mod">
          <ac:chgData name="li bo" userId="86e360d6c7446f46" providerId="LiveId" clId="{E55D857E-5D6A-9340-AEE8-CA978241A59D}" dt="2023-02-02T04:34:27.656" v="356" actId="478"/>
          <ac:spMkLst>
            <pc:docMk/>
            <pc:sldMk cId="2045103383" sldId="345"/>
            <ac:spMk id="14" creationId="{68465B4E-82EC-47D7-A4B1-C693B09E3471}"/>
          </ac:spMkLst>
        </pc:spChg>
        <pc:spChg chg="mod">
          <ac:chgData name="li bo" userId="86e360d6c7446f46" providerId="LiveId" clId="{E55D857E-5D6A-9340-AEE8-CA978241A59D}" dt="2023-02-02T04:35:11.783" v="370"/>
          <ac:spMkLst>
            <pc:docMk/>
            <pc:sldMk cId="2045103383" sldId="345"/>
            <ac:spMk id="16" creationId="{C34EDEBD-806F-458A-9B7E-7FB787054695}"/>
          </ac:spMkLst>
        </pc:spChg>
        <pc:picChg chg="mod">
          <ac:chgData name="li bo" userId="86e360d6c7446f46" providerId="LiveId" clId="{E55D857E-5D6A-9340-AEE8-CA978241A59D}" dt="2023-02-02T04:35:11.783" v="371"/>
          <ac:picMkLst>
            <pc:docMk/>
            <pc:sldMk cId="2045103383" sldId="345"/>
            <ac:picMk id="5" creationId="{EA4316E7-072A-4ADA-A6EC-F69034129631}"/>
          </ac:picMkLst>
        </pc:picChg>
      </pc:sldChg>
      <pc:sldChg chg="modSp del mod">
        <pc:chgData name="li bo" userId="86e360d6c7446f46" providerId="LiveId" clId="{E55D857E-5D6A-9340-AEE8-CA978241A59D}" dt="2023-02-02T04:33:44.159" v="170" actId="2696"/>
        <pc:sldMkLst>
          <pc:docMk/>
          <pc:sldMk cId="1188780497" sldId="346"/>
        </pc:sldMkLst>
        <pc:spChg chg="mod">
          <ac:chgData name="li bo" userId="86e360d6c7446f46" providerId="LiveId" clId="{E55D857E-5D6A-9340-AEE8-CA978241A59D}" dt="2023-02-02T04:33:42.347" v="164" actId="20577"/>
          <ac:spMkLst>
            <pc:docMk/>
            <pc:sldMk cId="1188780497" sldId="346"/>
            <ac:spMk id="11" creationId="{BF992463-1D4E-4A31-858F-A904B3A7322C}"/>
          </ac:spMkLst>
        </pc:spChg>
        <pc:spChg chg="mod">
          <ac:chgData name="li bo" userId="86e360d6c7446f46" providerId="LiveId" clId="{E55D857E-5D6A-9340-AEE8-CA978241A59D}" dt="2023-02-02T04:33:42.348" v="165" actId="20577"/>
          <ac:spMkLst>
            <pc:docMk/>
            <pc:sldMk cId="1188780497" sldId="346"/>
            <ac:spMk id="12" creationId="{E2F68DE2-0542-43CD-92AF-2592EF21D254}"/>
          </ac:spMkLst>
        </pc:spChg>
        <pc:spChg chg="mod">
          <ac:chgData name="li bo" userId="86e360d6c7446f46" providerId="LiveId" clId="{E55D857E-5D6A-9340-AEE8-CA978241A59D}" dt="2023-02-02T04:33:42.348" v="166" actId="20577"/>
          <ac:spMkLst>
            <pc:docMk/>
            <pc:sldMk cId="1188780497" sldId="346"/>
            <ac:spMk id="14" creationId="{68465B4E-82EC-47D7-A4B1-C693B09E3471}"/>
          </ac:spMkLst>
        </pc:spChg>
        <pc:spChg chg="mod">
          <ac:chgData name="li bo" userId="86e360d6c7446f46" providerId="LiveId" clId="{E55D857E-5D6A-9340-AEE8-CA978241A59D}" dt="2023-02-02T04:33:42.350" v="168"/>
          <ac:spMkLst>
            <pc:docMk/>
            <pc:sldMk cId="1188780497" sldId="346"/>
            <ac:spMk id="16" creationId="{C34EDEBD-806F-458A-9B7E-7FB787054695}"/>
          </ac:spMkLst>
        </pc:spChg>
        <pc:spChg chg="mod">
          <ac:chgData name="li bo" userId="86e360d6c7446f46" providerId="LiveId" clId="{E55D857E-5D6A-9340-AEE8-CA978241A59D}" dt="2023-02-02T04:33:42.349" v="167" actId="20577"/>
          <ac:spMkLst>
            <pc:docMk/>
            <pc:sldMk cId="1188780497" sldId="346"/>
            <ac:spMk id="21" creationId="{3DD5B9E0-D2B9-4BAA-A893-0BAFA2E42914}"/>
          </ac:spMkLst>
        </pc:spChg>
        <pc:picChg chg="mod">
          <ac:chgData name="li bo" userId="86e360d6c7446f46" providerId="LiveId" clId="{E55D857E-5D6A-9340-AEE8-CA978241A59D}" dt="2023-02-02T04:33:42.350" v="169"/>
          <ac:picMkLst>
            <pc:docMk/>
            <pc:sldMk cId="1188780497" sldId="346"/>
            <ac:picMk id="5" creationId="{EA4316E7-072A-4ADA-A6EC-F69034129631}"/>
          </ac:picMkLst>
        </pc:picChg>
      </pc:sldChg>
      <pc:sldChg chg="addSp modSp mod modNotesTx">
        <pc:chgData name="li bo" userId="86e360d6c7446f46" providerId="LiveId" clId="{E55D857E-5D6A-9340-AEE8-CA978241A59D}" dt="2023-02-02T09:59:39.697" v="6178"/>
        <pc:sldMkLst>
          <pc:docMk/>
          <pc:sldMk cId="2705461854" sldId="347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2705461854" sldId="347"/>
            <ac:spMk id="2" creationId="{9BFAE75E-8443-1F0D-107D-FDDBC8688AD4}"/>
          </ac:spMkLst>
        </pc:spChg>
        <pc:picChg chg="mod modCrop">
          <ac:chgData name="li bo" userId="86e360d6c7446f46" providerId="LiveId" clId="{E55D857E-5D6A-9340-AEE8-CA978241A59D}" dt="2023-02-02T05:48:38.263" v="687" actId="1076"/>
          <ac:picMkLst>
            <pc:docMk/>
            <pc:sldMk cId="2705461854" sldId="347"/>
            <ac:picMk id="7" creationId="{071C9B6B-39F8-4877-BF08-0B6FD7094C0F}"/>
          </ac:picMkLst>
        </pc:picChg>
      </pc:sldChg>
      <pc:sldChg chg="addSp delSp modSp mod modAnim">
        <pc:chgData name="li bo" userId="86e360d6c7446f46" providerId="LiveId" clId="{E55D857E-5D6A-9340-AEE8-CA978241A59D}" dt="2023-02-02T09:59:39.697" v="6178"/>
        <pc:sldMkLst>
          <pc:docMk/>
          <pc:sldMk cId="1548716100" sldId="348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1548716100" sldId="348"/>
            <ac:spMk id="2" creationId="{043EA609-047B-23F8-FF0A-0C1ECFD785A6}"/>
          </ac:spMkLst>
        </pc:spChg>
        <pc:spChg chg="mod">
          <ac:chgData name="li bo" userId="86e360d6c7446f46" providerId="LiveId" clId="{E55D857E-5D6A-9340-AEE8-CA978241A59D}" dt="2023-02-02T05:57:20.081" v="965" actId="1076"/>
          <ac:spMkLst>
            <pc:docMk/>
            <pc:sldMk cId="1548716100" sldId="348"/>
            <ac:spMk id="12" creationId="{4A22FEB1-FC42-44B0-8571-6C51DB2676A0}"/>
          </ac:spMkLst>
        </pc:spChg>
        <pc:spChg chg="del mod">
          <ac:chgData name="li bo" userId="86e360d6c7446f46" providerId="LiveId" clId="{E55D857E-5D6A-9340-AEE8-CA978241A59D}" dt="2023-02-02T05:57:28.416" v="970" actId="478"/>
          <ac:spMkLst>
            <pc:docMk/>
            <pc:sldMk cId="1548716100" sldId="348"/>
            <ac:spMk id="13" creationId="{E4945B4A-5B69-4AD8-9B9D-C744A5A67F97}"/>
          </ac:spMkLst>
        </pc:spChg>
        <pc:spChg chg="mod">
          <ac:chgData name="li bo" userId="86e360d6c7446f46" providerId="LiveId" clId="{E55D857E-5D6A-9340-AEE8-CA978241A59D}" dt="2023-02-02T05:55:39.643" v="949" actId="1076"/>
          <ac:spMkLst>
            <pc:docMk/>
            <pc:sldMk cId="1548716100" sldId="348"/>
            <ac:spMk id="18" creationId="{28A56072-8155-4424-AF7E-9FD2975A4D8F}"/>
          </ac:spMkLst>
        </pc:spChg>
        <pc:picChg chg="mod">
          <ac:chgData name="li bo" userId="86e360d6c7446f46" providerId="LiveId" clId="{E55D857E-5D6A-9340-AEE8-CA978241A59D}" dt="2023-02-02T05:55:39.643" v="949" actId="1076"/>
          <ac:picMkLst>
            <pc:docMk/>
            <pc:sldMk cId="1548716100" sldId="348"/>
            <ac:picMk id="11" creationId="{D715A719-5B8A-4465-9C55-837CEA3D6656}"/>
          </ac:picMkLst>
        </pc:picChg>
        <pc:picChg chg="mod">
          <ac:chgData name="li bo" userId="86e360d6c7446f46" providerId="LiveId" clId="{E55D857E-5D6A-9340-AEE8-CA978241A59D}" dt="2023-02-02T05:55:39.643" v="949" actId="1076"/>
          <ac:picMkLst>
            <pc:docMk/>
            <pc:sldMk cId="1548716100" sldId="348"/>
            <ac:picMk id="15" creationId="{280CE397-EF80-4200-9EE8-2CCCD719AF25}"/>
          </ac:picMkLst>
        </pc:picChg>
      </pc:sldChg>
      <pc:sldChg chg="addSp modSp mod">
        <pc:chgData name="li bo" userId="86e360d6c7446f46" providerId="LiveId" clId="{E55D857E-5D6A-9340-AEE8-CA978241A59D}" dt="2023-02-02T09:59:39.697" v="6178"/>
        <pc:sldMkLst>
          <pc:docMk/>
          <pc:sldMk cId="4042809686" sldId="349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4042809686" sldId="349"/>
            <ac:spMk id="2" creationId="{D7312E2E-0425-F0B0-9488-189894C63E99}"/>
          </ac:spMkLst>
        </pc:spChg>
        <pc:spChg chg="mod">
          <ac:chgData name="li bo" userId="86e360d6c7446f46" providerId="LiveId" clId="{E55D857E-5D6A-9340-AEE8-CA978241A59D}" dt="2023-02-02T06:23:07.207" v="1740" actId="1076"/>
          <ac:spMkLst>
            <pc:docMk/>
            <pc:sldMk cId="4042809686" sldId="349"/>
            <ac:spMk id="6" creationId="{A3853A4E-C591-47E5-A617-ACDF5657DBEB}"/>
          </ac:spMkLst>
        </pc:spChg>
        <pc:picChg chg="mod">
          <ac:chgData name="li bo" userId="86e360d6c7446f46" providerId="LiveId" clId="{E55D857E-5D6A-9340-AEE8-CA978241A59D}" dt="2023-02-02T06:22:58.599" v="1737" actId="1076"/>
          <ac:picMkLst>
            <pc:docMk/>
            <pc:sldMk cId="4042809686" sldId="349"/>
            <ac:picMk id="5" creationId="{B8419BC6-4062-4E3F-826E-9996FA11BCB2}"/>
          </ac:picMkLst>
        </pc:picChg>
      </pc:sldChg>
      <pc:sldChg chg="addSp modSp mod">
        <pc:chgData name="li bo" userId="86e360d6c7446f46" providerId="LiveId" clId="{E55D857E-5D6A-9340-AEE8-CA978241A59D}" dt="2023-02-02T09:59:39.697" v="6178"/>
        <pc:sldMkLst>
          <pc:docMk/>
          <pc:sldMk cId="3597050228" sldId="350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3597050228" sldId="350"/>
            <ac:spMk id="2" creationId="{31E4E8FC-1266-DF16-F765-5FADF5948D17}"/>
          </ac:spMkLst>
        </pc:spChg>
        <pc:picChg chg="mod">
          <ac:chgData name="li bo" userId="86e360d6c7446f46" providerId="LiveId" clId="{E55D857E-5D6A-9340-AEE8-CA978241A59D}" dt="2023-02-02T08:11:00.867" v="3242" actId="1076"/>
          <ac:picMkLst>
            <pc:docMk/>
            <pc:sldMk cId="3597050228" sldId="350"/>
            <ac:picMk id="3" creationId="{7C351DCF-AC45-4D58-BCEA-DE6FE0F88AEB}"/>
          </ac:picMkLst>
        </pc:picChg>
      </pc:sldChg>
      <pc:sldChg chg="addSp delSp modSp mod delAnim modAnim modNotesTx">
        <pc:chgData name="li bo" userId="86e360d6c7446f46" providerId="LiveId" clId="{E55D857E-5D6A-9340-AEE8-CA978241A59D}" dt="2023-02-02T09:59:39.697" v="6178"/>
        <pc:sldMkLst>
          <pc:docMk/>
          <pc:sldMk cId="1383057975" sldId="351"/>
        </pc:sldMkLst>
        <pc:spChg chg="mod">
          <ac:chgData name="li bo" userId="86e360d6c7446f46" providerId="LiveId" clId="{E55D857E-5D6A-9340-AEE8-CA978241A59D}" dt="2023-02-02T09:22:43.372" v="6118" actId="20577"/>
          <ac:spMkLst>
            <pc:docMk/>
            <pc:sldMk cId="1383057975" sldId="351"/>
            <ac:spMk id="2" creationId="{00000000-0000-0000-0000-000000000000}"/>
          </ac:spMkLst>
        </pc:spChg>
        <pc:spChg chg="del">
          <ac:chgData name="li bo" userId="86e360d6c7446f46" providerId="LiveId" clId="{E55D857E-5D6A-9340-AEE8-CA978241A59D}" dt="2023-02-02T09:19:44.628" v="5852" actId="478"/>
          <ac:spMkLst>
            <pc:docMk/>
            <pc:sldMk cId="1383057975" sldId="351"/>
            <ac:spMk id="3" creationId="{00000000-0000-0000-0000-000000000000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1383057975" sldId="351"/>
            <ac:spMk id="3" creationId="{F53051DA-C052-9274-1757-F9BB792CE9A7}"/>
          </ac:spMkLst>
        </pc:spChg>
        <pc:spChg chg="del">
          <ac:chgData name="li bo" userId="86e360d6c7446f46" providerId="LiveId" clId="{E55D857E-5D6A-9340-AEE8-CA978241A59D}" dt="2023-02-02T09:19:53.780" v="5855" actId="478"/>
          <ac:spMkLst>
            <pc:docMk/>
            <pc:sldMk cId="1383057975" sldId="351"/>
            <ac:spMk id="5" creationId="{C81A48CE-A1CF-4E81-A393-3C57A6BAE0C2}"/>
          </ac:spMkLst>
        </pc:spChg>
        <pc:spChg chg="add del mod">
          <ac:chgData name="li bo" userId="86e360d6c7446f46" providerId="LiveId" clId="{E55D857E-5D6A-9340-AEE8-CA978241A59D}" dt="2023-02-02T09:19:47.454" v="5853" actId="478"/>
          <ac:spMkLst>
            <pc:docMk/>
            <pc:sldMk cId="1383057975" sldId="351"/>
            <ac:spMk id="7" creationId="{A3FDF427-BB63-7597-89F2-CFD19D7A1B0D}"/>
          </ac:spMkLst>
        </pc:spChg>
        <pc:spChg chg="add mod">
          <ac:chgData name="li bo" userId="86e360d6c7446f46" providerId="LiveId" clId="{E55D857E-5D6A-9340-AEE8-CA978241A59D}" dt="2023-02-02T09:21:59.554" v="6053" actId="2711"/>
          <ac:spMkLst>
            <pc:docMk/>
            <pc:sldMk cId="1383057975" sldId="351"/>
            <ac:spMk id="8" creationId="{975DF688-0840-630E-6119-41CBE5E2AD6E}"/>
          </ac:spMkLst>
        </pc:spChg>
        <pc:picChg chg="mod">
          <ac:chgData name="li bo" userId="86e360d6c7446f46" providerId="LiveId" clId="{E55D857E-5D6A-9340-AEE8-CA978241A59D}" dt="2023-02-02T09:22:54.759" v="6122" actId="14100"/>
          <ac:picMkLst>
            <pc:docMk/>
            <pc:sldMk cId="1383057975" sldId="351"/>
            <ac:picMk id="4" creationId="{1362A000-06E8-4886-8989-C613DACEA3B1}"/>
          </ac:picMkLst>
        </pc:picChg>
      </pc:sldChg>
      <pc:sldChg chg="addSp modSp mod modNotesTx">
        <pc:chgData name="li bo" userId="86e360d6c7446f46" providerId="LiveId" clId="{E55D857E-5D6A-9340-AEE8-CA978241A59D}" dt="2023-02-02T09:59:39.697" v="6178"/>
        <pc:sldMkLst>
          <pc:docMk/>
          <pc:sldMk cId="2028958549" sldId="352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2028958549" sldId="352"/>
            <ac:spMk id="2" creationId="{F92B0C69-76FA-34B2-80DB-5440D722CF10}"/>
          </ac:spMkLst>
        </pc:spChg>
        <pc:spChg chg="mod">
          <ac:chgData name="li bo" userId="86e360d6c7446f46" providerId="LiveId" clId="{E55D857E-5D6A-9340-AEE8-CA978241A59D}" dt="2023-02-02T08:21:14.799" v="3528" actId="2711"/>
          <ac:spMkLst>
            <pc:docMk/>
            <pc:sldMk cId="2028958549" sldId="352"/>
            <ac:spMk id="4" creationId="{22876AF3-DBCB-4E77-B9C3-B7C97D645459}"/>
          </ac:spMkLst>
        </pc:spChg>
        <pc:spChg chg="mod">
          <ac:chgData name="li bo" userId="86e360d6c7446f46" providerId="LiveId" clId="{E55D857E-5D6A-9340-AEE8-CA978241A59D}" dt="2023-02-02T08:21:43.492" v="3536" actId="1076"/>
          <ac:spMkLst>
            <pc:docMk/>
            <pc:sldMk cId="2028958549" sldId="352"/>
            <ac:spMk id="6" creationId="{327B96EB-F59A-4327-BD43-69FE0E151C34}"/>
          </ac:spMkLst>
        </pc:spChg>
        <pc:picChg chg="mod">
          <ac:chgData name="li bo" userId="86e360d6c7446f46" providerId="LiveId" clId="{E55D857E-5D6A-9340-AEE8-CA978241A59D}" dt="2023-02-02T08:21:14.799" v="3528" actId="2711"/>
          <ac:picMkLst>
            <pc:docMk/>
            <pc:sldMk cId="2028958549" sldId="352"/>
            <ac:picMk id="7" creationId="{B7252649-ED06-418C-8A09-7C9957A220B3}"/>
          </ac:picMkLst>
        </pc:picChg>
        <pc:picChg chg="mod">
          <ac:chgData name="li bo" userId="86e360d6c7446f46" providerId="LiveId" clId="{E55D857E-5D6A-9340-AEE8-CA978241A59D}" dt="2023-02-02T08:21:14.799" v="3528" actId="2711"/>
          <ac:picMkLst>
            <pc:docMk/>
            <pc:sldMk cId="2028958549" sldId="352"/>
            <ac:picMk id="9" creationId="{BD094066-5EAA-4081-BAE5-344834780B65}"/>
          </ac:picMkLst>
        </pc:picChg>
        <pc:picChg chg="mod">
          <ac:chgData name="li bo" userId="86e360d6c7446f46" providerId="LiveId" clId="{E55D857E-5D6A-9340-AEE8-CA978241A59D}" dt="2023-02-02T08:21:14.799" v="3528" actId="2711"/>
          <ac:picMkLst>
            <pc:docMk/>
            <pc:sldMk cId="2028958549" sldId="352"/>
            <ac:picMk id="1026" creationId="{718CD449-C136-4B5A-8921-60F793116ED0}"/>
          </ac:picMkLst>
        </pc:picChg>
      </pc:sldChg>
      <pc:sldChg chg="addSp modSp mod modAnim modNotesTx">
        <pc:chgData name="li bo" userId="86e360d6c7446f46" providerId="LiveId" clId="{E55D857E-5D6A-9340-AEE8-CA978241A59D}" dt="2023-02-02T09:59:39.697" v="6178"/>
        <pc:sldMkLst>
          <pc:docMk/>
          <pc:sldMk cId="2234181695" sldId="353"/>
        </pc:sldMkLst>
        <pc:spChg chg="mod">
          <ac:chgData name="li bo" userId="86e360d6c7446f46" providerId="LiveId" clId="{E55D857E-5D6A-9340-AEE8-CA978241A59D}" dt="2023-02-02T08:26:38.869" v="3886" actId="14100"/>
          <ac:spMkLst>
            <pc:docMk/>
            <pc:sldMk cId="2234181695" sldId="353"/>
            <ac:spMk id="2" creationId="{00000000-0000-0000-0000-000000000000}"/>
          </ac:spMkLst>
        </pc:spChg>
        <pc:spChg chg="mod">
          <ac:chgData name="li bo" userId="86e360d6c7446f46" providerId="LiveId" clId="{E55D857E-5D6A-9340-AEE8-CA978241A59D}" dt="2023-02-02T06:08:11.583" v="1141" actId="1076"/>
          <ac:spMkLst>
            <pc:docMk/>
            <pc:sldMk cId="2234181695" sldId="353"/>
            <ac:spMk id="3" creationId="{FBBCD51E-32B0-46B6-9A86-68419BA0CC23}"/>
          </ac:spMkLst>
        </pc:spChg>
        <pc:spChg chg="mod">
          <ac:chgData name="li bo" userId="86e360d6c7446f46" providerId="LiveId" clId="{E55D857E-5D6A-9340-AEE8-CA978241A59D}" dt="2023-02-02T06:08:13.984" v="1142" actId="1076"/>
          <ac:spMkLst>
            <pc:docMk/>
            <pc:sldMk cId="2234181695" sldId="353"/>
            <ac:spMk id="4" creationId="{E3273156-8DD9-428F-B1CE-5DBB37E0569E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2234181695" sldId="353"/>
            <ac:spMk id="5" creationId="{FECB19B7-53B4-DC48-53E1-10115D2866E8}"/>
          </ac:spMkLst>
        </pc:spChg>
        <pc:picChg chg="mod">
          <ac:chgData name="li bo" userId="86e360d6c7446f46" providerId="LiveId" clId="{E55D857E-5D6A-9340-AEE8-CA978241A59D}" dt="2023-02-02T06:08:11.583" v="1141" actId="1076"/>
          <ac:picMkLst>
            <pc:docMk/>
            <pc:sldMk cId="2234181695" sldId="353"/>
            <ac:picMk id="6146" creationId="{45442AFD-E505-401F-AE90-4494FA33A57D}"/>
          </ac:picMkLst>
        </pc:picChg>
        <pc:picChg chg="mod">
          <ac:chgData name="li bo" userId="86e360d6c7446f46" providerId="LiveId" clId="{E55D857E-5D6A-9340-AEE8-CA978241A59D}" dt="2023-02-02T06:08:13.984" v="1142" actId="1076"/>
          <ac:picMkLst>
            <pc:docMk/>
            <pc:sldMk cId="2234181695" sldId="353"/>
            <ac:picMk id="6148" creationId="{8CF6BC38-35A6-4F01-BF7A-BF0223DCD2F4}"/>
          </ac:picMkLst>
        </pc:picChg>
        <pc:picChg chg="mod">
          <ac:chgData name="li bo" userId="86e360d6c7446f46" providerId="LiveId" clId="{E55D857E-5D6A-9340-AEE8-CA978241A59D}" dt="2023-02-02T06:08:13.984" v="1142" actId="1076"/>
          <ac:picMkLst>
            <pc:docMk/>
            <pc:sldMk cId="2234181695" sldId="353"/>
            <ac:picMk id="6150" creationId="{57D38EE4-26EE-4188-B18F-03E2133B9662}"/>
          </ac:picMkLst>
        </pc:picChg>
      </pc:sldChg>
      <pc:sldChg chg="addSp delSp modSp add">
        <pc:chgData name="li bo" userId="86e360d6c7446f46" providerId="LiveId" clId="{E55D857E-5D6A-9340-AEE8-CA978241A59D}" dt="2023-02-02T09:59:39.697" v="6178"/>
        <pc:sldMkLst>
          <pc:docMk/>
          <pc:sldMk cId="2755141655" sldId="354"/>
        </pc:sldMkLst>
        <pc:spChg chg="del">
          <ac:chgData name="li bo" userId="86e360d6c7446f46" providerId="LiveId" clId="{E55D857E-5D6A-9340-AEE8-CA978241A59D}" dt="2023-02-02T09:55:27.378" v="6135"/>
          <ac:spMkLst>
            <pc:docMk/>
            <pc:sldMk cId="2755141655" sldId="354"/>
            <ac:spMk id="5" creationId="{32FBDE5B-138A-8269-D89B-A88CB1B7C963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2755141655" sldId="354"/>
            <ac:spMk id="5" creationId="{7C6516E9-6D90-70D0-3339-743E96854097}"/>
          </ac:spMkLst>
        </pc:spChg>
      </pc:sldChg>
      <pc:sldChg chg="del">
        <pc:chgData name="li bo" userId="86e360d6c7446f46" providerId="LiveId" clId="{E55D857E-5D6A-9340-AEE8-CA978241A59D}" dt="2023-02-02T08:12:34.450" v="3245" actId="2696"/>
        <pc:sldMkLst>
          <pc:docMk/>
          <pc:sldMk cId="4232397173" sldId="354"/>
        </pc:sldMkLst>
      </pc:sldChg>
      <pc:sldChg chg="addSp modSp mod modAnim modNotesTx">
        <pc:chgData name="li bo" userId="86e360d6c7446f46" providerId="LiveId" clId="{E55D857E-5D6A-9340-AEE8-CA978241A59D}" dt="2023-02-06T14:29:28.881" v="6199" actId="207"/>
        <pc:sldMkLst>
          <pc:docMk/>
          <pc:sldMk cId="544542532" sldId="355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544542532" sldId="355"/>
            <ac:spMk id="2" creationId="{CE85BF49-B065-3B67-E6E9-542DBB7BE933}"/>
          </ac:spMkLst>
        </pc:spChg>
        <pc:spChg chg="mod">
          <ac:chgData name="li bo" userId="86e360d6c7446f46" providerId="LiveId" clId="{E55D857E-5D6A-9340-AEE8-CA978241A59D}" dt="2023-02-06T14:29:28.881" v="6199" actId="207"/>
          <ac:spMkLst>
            <pc:docMk/>
            <pc:sldMk cId="544542532" sldId="355"/>
            <ac:spMk id="4" creationId="{22541885-E112-42F4-B19A-56719638159C}"/>
          </ac:spMkLst>
        </pc:spChg>
        <pc:spChg chg="mod">
          <ac:chgData name="li bo" userId="86e360d6c7446f46" providerId="LiveId" clId="{E55D857E-5D6A-9340-AEE8-CA978241A59D}" dt="2023-02-02T05:55:16.811" v="939" actId="2711"/>
          <ac:spMkLst>
            <pc:docMk/>
            <pc:sldMk cId="544542532" sldId="355"/>
            <ac:spMk id="8" creationId="{2DBB9C16-0304-476D-800D-252731471A85}"/>
          </ac:spMkLst>
        </pc:spChg>
        <pc:spChg chg="mod">
          <ac:chgData name="li bo" userId="86e360d6c7446f46" providerId="LiveId" clId="{E55D857E-5D6A-9340-AEE8-CA978241A59D}" dt="2023-02-02T05:55:16.811" v="939" actId="2711"/>
          <ac:spMkLst>
            <pc:docMk/>
            <pc:sldMk cId="544542532" sldId="355"/>
            <ac:spMk id="9" creationId="{DF428934-25FF-4C4F-B865-FC6775186B57}"/>
          </ac:spMkLst>
        </pc:spChg>
        <pc:picChg chg="mod">
          <ac:chgData name="li bo" userId="86e360d6c7446f46" providerId="LiveId" clId="{E55D857E-5D6A-9340-AEE8-CA978241A59D}" dt="2023-02-02T05:55:16.811" v="939" actId="2711"/>
          <ac:picMkLst>
            <pc:docMk/>
            <pc:sldMk cId="544542532" sldId="355"/>
            <ac:picMk id="5" creationId="{9C967001-3A5E-4C9E-9B5B-B138F30B7552}"/>
          </ac:picMkLst>
        </pc:picChg>
        <pc:picChg chg="mod">
          <ac:chgData name="li bo" userId="86e360d6c7446f46" providerId="LiveId" clId="{E55D857E-5D6A-9340-AEE8-CA978241A59D}" dt="2023-02-02T06:49:02.934" v="2377" actId="1076"/>
          <ac:picMkLst>
            <pc:docMk/>
            <pc:sldMk cId="544542532" sldId="355"/>
            <ac:picMk id="13" creationId="{BD435304-B92B-41D4-8202-56C51B87E627}"/>
          </ac:picMkLst>
        </pc:picChg>
        <pc:picChg chg="mod">
          <ac:chgData name="li bo" userId="86e360d6c7446f46" providerId="LiveId" clId="{E55D857E-5D6A-9340-AEE8-CA978241A59D}" dt="2023-02-02T05:55:16.811" v="939" actId="2711"/>
          <ac:picMkLst>
            <pc:docMk/>
            <pc:sldMk cId="544542532" sldId="355"/>
            <ac:picMk id="15" creationId="{65E6158F-9533-4D9F-A673-48CA93B692AF}"/>
          </ac:picMkLst>
        </pc:picChg>
      </pc:sldChg>
      <pc:sldChg chg="del">
        <pc:chgData name="li bo" userId="86e360d6c7446f46" providerId="LiveId" clId="{E55D857E-5D6A-9340-AEE8-CA978241A59D}" dt="2023-02-02T08:12:34.450" v="3245" actId="2696"/>
        <pc:sldMkLst>
          <pc:docMk/>
          <pc:sldMk cId="945613412" sldId="358"/>
        </pc:sldMkLst>
      </pc:sldChg>
      <pc:sldChg chg="modSp del mod">
        <pc:chgData name="li bo" userId="86e360d6c7446f46" providerId="LiveId" clId="{E55D857E-5D6A-9340-AEE8-CA978241A59D}" dt="2023-02-02T08:12:34.450" v="3245" actId="2696"/>
        <pc:sldMkLst>
          <pc:docMk/>
          <pc:sldMk cId="4118465030" sldId="359"/>
        </pc:sldMkLst>
        <pc:spChg chg="mod">
          <ac:chgData name="li bo" userId="86e360d6c7446f46" providerId="LiveId" clId="{E55D857E-5D6A-9340-AEE8-CA978241A59D}" dt="2023-02-02T05:59:04.080" v="998" actId="1076"/>
          <ac:spMkLst>
            <pc:docMk/>
            <pc:sldMk cId="4118465030" sldId="359"/>
            <ac:spMk id="2" creationId="{0FC0A848-9022-4D34-93E0-0A5E92B6D4E8}"/>
          </ac:spMkLst>
        </pc:spChg>
      </pc:sldChg>
      <pc:sldChg chg="addSp modSp mod">
        <pc:chgData name="li bo" userId="86e360d6c7446f46" providerId="LiveId" clId="{E55D857E-5D6A-9340-AEE8-CA978241A59D}" dt="2023-02-06T14:29:37.449" v="6200" actId="207"/>
        <pc:sldMkLst>
          <pc:docMk/>
          <pc:sldMk cId="380994337" sldId="362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380994337" sldId="362"/>
            <ac:spMk id="2" creationId="{FC1B7FEC-1AD6-8AF6-D230-2896813567B4}"/>
          </ac:spMkLst>
        </pc:spChg>
        <pc:spChg chg="mod">
          <ac:chgData name="li bo" userId="86e360d6c7446f46" providerId="LiveId" clId="{E55D857E-5D6A-9340-AEE8-CA978241A59D}" dt="2023-02-06T14:29:37.449" v="6200" actId="207"/>
          <ac:spMkLst>
            <pc:docMk/>
            <pc:sldMk cId="380994337" sldId="362"/>
            <ac:spMk id="6" creationId="{7E60F851-0D99-4B09-9820-C5FB5C81058A}"/>
          </ac:spMkLst>
        </pc:spChg>
        <pc:picChg chg="mod">
          <ac:chgData name="li bo" userId="86e360d6c7446f46" providerId="LiveId" clId="{E55D857E-5D6A-9340-AEE8-CA978241A59D}" dt="2023-02-02T08:01:08.681" v="2991" actId="1076"/>
          <ac:picMkLst>
            <pc:docMk/>
            <pc:sldMk cId="380994337" sldId="362"/>
            <ac:picMk id="5" creationId="{B1408348-C736-423C-8160-457C07D200F8}"/>
          </ac:picMkLst>
        </pc:picChg>
      </pc:sldChg>
      <pc:sldChg chg="addSp modSp mod modAnim modNotesTx">
        <pc:chgData name="li bo" userId="86e360d6c7446f46" providerId="LiveId" clId="{E55D857E-5D6A-9340-AEE8-CA978241A59D}" dt="2023-02-02T09:59:39.697" v="6178"/>
        <pc:sldMkLst>
          <pc:docMk/>
          <pc:sldMk cId="1252366233" sldId="363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1252366233" sldId="363"/>
            <ac:spMk id="2" creationId="{FBF00D99-6F59-B259-B4E3-DD7153569E17}"/>
          </ac:spMkLst>
        </pc:spChg>
        <pc:spChg chg="mod">
          <ac:chgData name="li bo" userId="86e360d6c7446f46" providerId="LiveId" clId="{E55D857E-5D6A-9340-AEE8-CA978241A59D}" dt="2023-02-02T09:58:04.888" v="6152" actId="20577"/>
          <ac:spMkLst>
            <pc:docMk/>
            <pc:sldMk cId="1252366233" sldId="363"/>
            <ac:spMk id="4" creationId="{5AE0CA32-DA5A-4499-8D02-00C221658FF8}"/>
          </ac:spMkLst>
        </pc:spChg>
        <pc:spChg chg="mod">
          <ac:chgData name="li bo" userId="86e360d6c7446f46" providerId="LiveId" clId="{E55D857E-5D6A-9340-AEE8-CA978241A59D}" dt="2023-02-02T06:13:01.409" v="1472" actId="1076"/>
          <ac:spMkLst>
            <pc:docMk/>
            <pc:sldMk cId="1252366233" sldId="363"/>
            <ac:spMk id="7" creationId="{A99380D9-950B-48A4-BCEA-413676745454}"/>
          </ac:spMkLst>
        </pc:spChg>
        <pc:picChg chg="mod">
          <ac:chgData name="li bo" userId="86e360d6c7446f46" providerId="LiveId" clId="{E55D857E-5D6A-9340-AEE8-CA978241A59D}" dt="2023-02-02T06:10:45.513" v="1354" actId="2711"/>
          <ac:picMkLst>
            <pc:docMk/>
            <pc:sldMk cId="1252366233" sldId="363"/>
            <ac:picMk id="9" creationId="{2D928930-72E5-42E0-914E-BC55E944A269}"/>
          </ac:picMkLst>
        </pc:picChg>
      </pc:sldChg>
      <pc:sldChg chg="modSp del mod modNotesTx">
        <pc:chgData name="li bo" userId="86e360d6c7446f46" providerId="LiveId" clId="{E55D857E-5D6A-9340-AEE8-CA978241A59D}" dt="2023-02-02T08:12:34.450" v="3245" actId="2696"/>
        <pc:sldMkLst>
          <pc:docMk/>
          <pc:sldMk cId="2050258469" sldId="364"/>
        </pc:sldMkLst>
        <pc:spChg chg="mod">
          <ac:chgData name="li bo" userId="86e360d6c7446f46" providerId="LiveId" clId="{E55D857E-5D6A-9340-AEE8-CA978241A59D}" dt="2023-02-02T08:11:34.185" v="3244" actId="1037"/>
          <ac:spMkLst>
            <pc:docMk/>
            <pc:sldMk cId="2050258469" sldId="364"/>
            <ac:spMk id="6" creationId="{23BDCA60-6807-4AAB-BE8B-4228699525DB}"/>
          </ac:spMkLst>
        </pc:spChg>
        <pc:spChg chg="mod">
          <ac:chgData name="li bo" userId="86e360d6c7446f46" providerId="LiveId" clId="{E55D857E-5D6A-9340-AEE8-CA978241A59D}" dt="2023-02-02T05:58:31.420" v="982" actId="1076"/>
          <ac:spMkLst>
            <pc:docMk/>
            <pc:sldMk cId="2050258469" sldId="364"/>
            <ac:spMk id="9" creationId="{F59454B0-86F2-44CB-8CC9-1769B6AAB5CB}"/>
          </ac:spMkLst>
        </pc:spChg>
        <pc:picChg chg="mod">
          <ac:chgData name="li bo" userId="86e360d6c7446f46" providerId="LiveId" clId="{E55D857E-5D6A-9340-AEE8-CA978241A59D}" dt="2023-02-02T05:58:19.686" v="978" actId="1076"/>
          <ac:picMkLst>
            <pc:docMk/>
            <pc:sldMk cId="2050258469" sldId="364"/>
            <ac:picMk id="5" creationId="{E9151413-3786-488F-80F8-590E1A41AD94}"/>
          </ac:picMkLst>
        </pc:picChg>
        <pc:picChg chg="mod">
          <ac:chgData name="li bo" userId="86e360d6c7446f46" providerId="LiveId" clId="{E55D857E-5D6A-9340-AEE8-CA978241A59D}" dt="2023-02-02T05:58:21.970" v="979" actId="1076"/>
          <ac:picMkLst>
            <pc:docMk/>
            <pc:sldMk cId="2050258469" sldId="364"/>
            <ac:picMk id="8" creationId="{23E7BB0B-BFC5-4649-A588-EC1A29E540F0}"/>
          </ac:picMkLst>
        </pc:picChg>
      </pc:sldChg>
      <pc:sldChg chg="addSp modSp mod">
        <pc:chgData name="li bo" userId="86e360d6c7446f46" providerId="LiveId" clId="{E55D857E-5D6A-9340-AEE8-CA978241A59D}" dt="2023-02-19T09:05:06.506" v="6884"/>
        <pc:sldMkLst>
          <pc:docMk/>
          <pc:sldMk cId="3767259192" sldId="366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3767259192" sldId="366"/>
            <ac:spMk id="2" creationId="{DCE49A7A-E6AE-56A0-0ECA-489718C2AEF5}"/>
          </ac:spMkLst>
        </pc:spChg>
        <pc:spChg chg="mod">
          <ac:chgData name="li bo" userId="86e360d6c7446f46" providerId="LiveId" clId="{E55D857E-5D6A-9340-AEE8-CA978241A59D}" dt="2023-02-02T08:25:59.598" v="3839" actId="2711"/>
          <ac:spMkLst>
            <pc:docMk/>
            <pc:sldMk cId="3767259192" sldId="366"/>
            <ac:spMk id="6" creationId="{A434F009-4AC9-4C29-A799-102D3920379E}"/>
          </ac:spMkLst>
        </pc:spChg>
        <pc:spChg chg="mod">
          <ac:chgData name="li bo" userId="86e360d6c7446f46" providerId="LiveId" clId="{E55D857E-5D6A-9340-AEE8-CA978241A59D}" dt="2023-02-19T09:05:06.503" v="6880" actId="20577"/>
          <ac:spMkLst>
            <pc:docMk/>
            <pc:sldMk cId="3767259192" sldId="366"/>
            <ac:spMk id="11" creationId="{BAAC3C6E-56C7-4D14-BA18-0211AD536207}"/>
          </ac:spMkLst>
        </pc:spChg>
        <pc:spChg chg="mod">
          <ac:chgData name="li bo" userId="86e360d6c7446f46" providerId="LiveId" clId="{E55D857E-5D6A-9340-AEE8-CA978241A59D}" dt="2023-02-19T09:05:06.504" v="6881" actId="20577"/>
          <ac:spMkLst>
            <pc:docMk/>
            <pc:sldMk cId="3767259192" sldId="366"/>
            <ac:spMk id="12" creationId="{48265B5D-07A6-4E54-8C4B-333AAB1944CB}"/>
          </ac:spMkLst>
        </pc:spChg>
        <pc:spChg chg="mod">
          <ac:chgData name="li bo" userId="86e360d6c7446f46" providerId="LiveId" clId="{E55D857E-5D6A-9340-AEE8-CA978241A59D}" dt="2023-02-19T09:05:06.505" v="6882" actId="20577"/>
          <ac:spMkLst>
            <pc:docMk/>
            <pc:sldMk cId="3767259192" sldId="366"/>
            <ac:spMk id="13" creationId="{0ED53659-A507-4F4D-8BE6-AA0408EB663E}"/>
          </ac:spMkLst>
        </pc:spChg>
        <pc:spChg chg="mod">
          <ac:chgData name="li bo" userId="86e360d6c7446f46" providerId="LiveId" clId="{E55D857E-5D6A-9340-AEE8-CA978241A59D}" dt="2023-02-19T09:05:06.506" v="6883"/>
          <ac:spMkLst>
            <pc:docMk/>
            <pc:sldMk cId="3767259192" sldId="366"/>
            <ac:spMk id="16" creationId="{0A165C91-78F9-47C6-969B-E9D7D4E6A8C4}"/>
          </ac:spMkLst>
        </pc:spChg>
        <pc:picChg chg="mod">
          <ac:chgData name="li bo" userId="86e360d6c7446f46" providerId="LiveId" clId="{E55D857E-5D6A-9340-AEE8-CA978241A59D}" dt="2023-02-19T09:05:06.506" v="6884"/>
          <ac:picMkLst>
            <pc:docMk/>
            <pc:sldMk cId="3767259192" sldId="366"/>
            <ac:picMk id="5" creationId="{3C6FA7F6-B3B7-4E4F-B49B-FDD1DDDFE721}"/>
          </ac:picMkLst>
        </pc:picChg>
        <pc:picChg chg="mod">
          <ac:chgData name="li bo" userId="86e360d6c7446f46" providerId="LiveId" clId="{E55D857E-5D6A-9340-AEE8-CA978241A59D}" dt="2023-02-02T08:25:52.110" v="3814" actId="167"/>
          <ac:picMkLst>
            <pc:docMk/>
            <pc:sldMk cId="3767259192" sldId="366"/>
            <ac:picMk id="25" creationId="{8FC12F4E-3D27-47E6-AB4F-99078D463F87}"/>
          </ac:picMkLst>
        </pc:picChg>
        <pc:picChg chg="mod">
          <ac:chgData name="li bo" userId="86e360d6c7446f46" providerId="LiveId" clId="{E55D857E-5D6A-9340-AEE8-CA978241A59D}" dt="2023-02-02T08:25:31.996" v="3760" actId="1076"/>
          <ac:picMkLst>
            <pc:docMk/>
            <pc:sldMk cId="3767259192" sldId="366"/>
            <ac:picMk id="26" creationId="{E4900178-83F2-4A24-A4E1-74BC9FF0047E}"/>
          </ac:picMkLst>
        </pc:picChg>
        <pc:picChg chg="mod">
          <ac:chgData name="li bo" userId="86e360d6c7446f46" providerId="LiveId" clId="{E55D857E-5D6A-9340-AEE8-CA978241A59D}" dt="2023-02-02T08:25:31.996" v="3760" actId="1076"/>
          <ac:picMkLst>
            <pc:docMk/>
            <pc:sldMk cId="3767259192" sldId="366"/>
            <ac:picMk id="27" creationId="{88D092E2-7C06-4671-9705-7BD3AC1B90BE}"/>
          </ac:picMkLst>
        </pc:picChg>
        <pc:picChg chg="mod">
          <ac:chgData name="li bo" userId="86e360d6c7446f46" providerId="LiveId" clId="{E55D857E-5D6A-9340-AEE8-CA978241A59D}" dt="2023-02-02T08:25:31.996" v="3760" actId="1076"/>
          <ac:picMkLst>
            <pc:docMk/>
            <pc:sldMk cId="3767259192" sldId="366"/>
            <ac:picMk id="28" creationId="{0461874F-4525-4FF8-9EC1-2C295042D9FD}"/>
          </ac:picMkLst>
        </pc:picChg>
      </pc:sldChg>
      <pc:sldChg chg="addSp delSp modSp add">
        <pc:chgData name="li bo" userId="86e360d6c7446f46" providerId="LiveId" clId="{E55D857E-5D6A-9340-AEE8-CA978241A59D}" dt="2023-02-06T14:30:47.366" v="6214" actId="207"/>
        <pc:sldMkLst>
          <pc:docMk/>
          <pc:sldMk cId="2494975157" sldId="367"/>
        </pc:sldMkLst>
        <pc:spChg chg="mod">
          <ac:chgData name="li bo" userId="86e360d6c7446f46" providerId="LiveId" clId="{E55D857E-5D6A-9340-AEE8-CA978241A59D}" dt="2023-02-06T14:30:47.366" v="6214" actId="207"/>
          <ac:spMkLst>
            <pc:docMk/>
            <pc:sldMk cId="2494975157" sldId="367"/>
            <ac:spMk id="3" creationId="{00000000-0000-0000-0000-000000000000}"/>
          </ac:spMkLst>
        </pc:spChg>
        <pc:spChg chg="del">
          <ac:chgData name="li bo" userId="86e360d6c7446f46" providerId="LiveId" clId="{E55D857E-5D6A-9340-AEE8-CA978241A59D}" dt="2023-02-02T09:55:27.378" v="6135"/>
          <ac:spMkLst>
            <pc:docMk/>
            <pc:sldMk cId="2494975157" sldId="367"/>
            <ac:spMk id="4" creationId="{1C72D8B2-D454-1D6D-280F-994419D25794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2494975157" sldId="367"/>
            <ac:spMk id="4" creationId="{4D47B798-B357-FEA4-F1E0-49BE11F7ACAB}"/>
          </ac:spMkLst>
        </pc:spChg>
      </pc:sldChg>
      <pc:sldChg chg="addSp delSp modSp add ord">
        <pc:chgData name="li bo" userId="86e360d6c7446f46" providerId="LiveId" clId="{E55D857E-5D6A-9340-AEE8-CA978241A59D}" dt="2023-02-06T14:30:40.803" v="6213" actId="207"/>
        <pc:sldMkLst>
          <pc:docMk/>
          <pc:sldMk cId="3463194825" sldId="368"/>
        </pc:sldMkLst>
        <pc:spChg chg="del">
          <ac:chgData name="li bo" userId="86e360d6c7446f46" providerId="LiveId" clId="{E55D857E-5D6A-9340-AEE8-CA978241A59D}" dt="2023-02-02T09:55:27.378" v="6135"/>
          <ac:spMkLst>
            <pc:docMk/>
            <pc:sldMk cId="3463194825" sldId="368"/>
            <ac:spMk id="2" creationId="{22BBA50A-6722-FD35-2C7D-5C844D456D46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3463194825" sldId="368"/>
            <ac:spMk id="2" creationId="{3D920797-D4DE-8A12-3AE0-611319D0C4A5}"/>
          </ac:spMkLst>
        </pc:spChg>
        <pc:spChg chg="mod">
          <ac:chgData name="li bo" userId="86e360d6c7446f46" providerId="LiveId" clId="{E55D857E-5D6A-9340-AEE8-CA978241A59D}" dt="2023-02-06T14:30:40.803" v="6213" actId="207"/>
          <ac:spMkLst>
            <pc:docMk/>
            <pc:sldMk cId="3463194825" sldId="368"/>
            <ac:spMk id="28" creationId="{8E5557E5-E2C3-41B8-83BE-47F1812EDF25}"/>
          </ac:spMkLst>
        </pc:spChg>
      </pc:sldChg>
      <pc:sldChg chg="addSp delSp modSp add ord">
        <pc:chgData name="li bo" userId="86e360d6c7446f46" providerId="LiveId" clId="{E55D857E-5D6A-9340-AEE8-CA978241A59D}" dt="2023-02-02T09:59:39.697" v="6178"/>
        <pc:sldMkLst>
          <pc:docMk/>
          <pc:sldMk cId="3867353767" sldId="369"/>
        </pc:sldMkLst>
        <pc:spChg chg="del">
          <ac:chgData name="li bo" userId="86e360d6c7446f46" providerId="LiveId" clId="{E55D857E-5D6A-9340-AEE8-CA978241A59D}" dt="2023-02-02T09:55:27.378" v="6135"/>
          <ac:spMkLst>
            <pc:docMk/>
            <pc:sldMk cId="3867353767" sldId="369"/>
            <ac:spMk id="2" creationId="{6A88008C-4B78-504C-A582-4C1A570C22DF}"/>
          </ac:spMkLst>
        </pc:spChg>
        <pc:spChg chg="add mod">
          <ac:chgData name="li bo" userId="86e360d6c7446f46" providerId="LiveId" clId="{E55D857E-5D6A-9340-AEE8-CA978241A59D}" dt="2023-02-02T09:59:39.697" v="6178"/>
          <ac:spMkLst>
            <pc:docMk/>
            <pc:sldMk cId="3867353767" sldId="369"/>
            <ac:spMk id="2" creationId="{A4C0AD25-2BAA-DDC1-D887-44225D61B244}"/>
          </ac:spMkLst>
        </pc:spChg>
      </pc:sldChg>
      <pc:sldChg chg="addSp delSp modSp add">
        <pc:chgData name="li bo" userId="86e360d6c7446f46" providerId="LiveId" clId="{E55D857E-5D6A-9340-AEE8-CA978241A59D}" dt="2023-02-02T09:59:39.697" v="6178"/>
        <pc:sldMkLst>
          <pc:docMk/>
          <pc:sldMk cId="2927534121" sldId="370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2927534121" sldId="370"/>
            <ac:spMk id="4" creationId="{D28DAD03-1670-5961-C394-D3382C100B8D}"/>
          </ac:spMkLst>
        </pc:spChg>
        <pc:spChg chg="del">
          <ac:chgData name="li bo" userId="86e360d6c7446f46" providerId="LiveId" clId="{E55D857E-5D6A-9340-AEE8-CA978241A59D}" dt="2023-02-02T09:55:27.378" v="6135"/>
          <ac:spMkLst>
            <pc:docMk/>
            <pc:sldMk cId="2927534121" sldId="370"/>
            <ac:spMk id="4" creationId="{F6F9921F-0D03-1D5E-2F05-8AC63D1BF532}"/>
          </ac:spMkLst>
        </pc:spChg>
      </pc:sldChg>
      <pc:sldChg chg="addSp delSp modSp add mod delAnim modAnim">
        <pc:chgData name="li bo" userId="86e360d6c7446f46" providerId="LiveId" clId="{E55D857E-5D6A-9340-AEE8-CA978241A59D}" dt="2023-02-02T09:59:39.697" v="6178"/>
        <pc:sldMkLst>
          <pc:docMk/>
          <pc:sldMk cId="3799835316" sldId="371"/>
        </pc:sldMkLst>
        <pc:spChg chg="add mod">
          <ac:chgData name="li bo" userId="86e360d6c7446f46" providerId="LiveId" clId="{E55D857E-5D6A-9340-AEE8-CA978241A59D}" dt="2023-02-02T09:59:39.697" v="6178"/>
          <ac:spMkLst>
            <pc:docMk/>
            <pc:sldMk cId="3799835316" sldId="371"/>
            <ac:spMk id="2" creationId="{C648FC9A-6FA5-95FC-4E9D-78A64F690C34}"/>
          </ac:spMkLst>
        </pc:spChg>
        <pc:spChg chg="add del mod">
          <ac:chgData name="li bo" userId="86e360d6c7446f46" providerId="LiveId" clId="{E55D857E-5D6A-9340-AEE8-CA978241A59D}" dt="2023-02-02T09:24:49.259" v="6133" actId="21"/>
          <ac:spMkLst>
            <pc:docMk/>
            <pc:sldMk cId="3799835316" sldId="371"/>
            <ac:spMk id="2" creationId="{D75898C2-0852-8BCE-FD1F-DDCC8FCD3C5F}"/>
          </ac:spMkLst>
        </pc:spChg>
        <pc:spChg chg="mod">
          <ac:chgData name="li bo" userId="86e360d6c7446f46" providerId="LiveId" clId="{E55D857E-5D6A-9340-AEE8-CA978241A59D}" dt="2023-02-02T09:24:54.124" v="6134" actId="1076"/>
          <ac:spMkLst>
            <pc:docMk/>
            <pc:sldMk cId="3799835316" sldId="371"/>
            <ac:spMk id="5" creationId="{EE18081A-4701-42AE-9D42-06B86BA5E5E1}"/>
          </ac:spMkLst>
        </pc:spChg>
      </pc:sldChg>
      <pc:sldChg chg="addSp delSp modSp add mod delAnim modNotesTx">
        <pc:chgData name="li bo" userId="86e360d6c7446f46" providerId="LiveId" clId="{E55D857E-5D6A-9340-AEE8-CA978241A59D}" dt="2023-02-07T03:00:36.798" v="6795" actId="20577"/>
        <pc:sldMkLst>
          <pc:docMk/>
          <pc:sldMk cId="787841766" sldId="372"/>
        </pc:sldMkLst>
        <pc:spChg chg="del">
          <ac:chgData name="li bo" userId="86e360d6c7446f46" providerId="LiveId" clId="{E55D857E-5D6A-9340-AEE8-CA978241A59D}" dt="2023-02-07T02:51:55.405" v="6243" actId="478"/>
          <ac:spMkLst>
            <pc:docMk/>
            <pc:sldMk cId="787841766" sldId="372"/>
            <ac:spMk id="2" creationId="{5334C398-F4E0-4AC0-A043-0F70EF6C7ACF}"/>
          </ac:spMkLst>
        </pc:spChg>
        <pc:spChg chg="mod">
          <ac:chgData name="li bo" userId="86e360d6c7446f46" providerId="LiveId" clId="{E55D857E-5D6A-9340-AEE8-CA978241A59D}" dt="2023-02-07T02:53:01.477" v="6288" actId="207"/>
          <ac:spMkLst>
            <pc:docMk/>
            <pc:sldMk cId="787841766" sldId="372"/>
            <ac:spMk id="3" creationId="{6913C15E-8779-405E-88D0-72EC53F93B4E}"/>
          </ac:spMkLst>
        </pc:spChg>
        <pc:spChg chg="add del mod">
          <ac:chgData name="li bo" userId="86e360d6c7446f46" providerId="LiveId" clId="{E55D857E-5D6A-9340-AEE8-CA978241A59D}" dt="2023-02-07T02:51:57.156" v="6244" actId="478"/>
          <ac:spMkLst>
            <pc:docMk/>
            <pc:sldMk cId="787841766" sldId="372"/>
            <ac:spMk id="5" creationId="{643CD1F1-BC32-5E50-B05E-09E09EC236AA}"/>
          </ac:spMkLst>
        </pc:spChg>
        <pc:spChg chg="add mod">
          <ac:chgData name="li bo" userId="86e360d6c7446f46" providerId="LiveId" clId="{E55D857E-5D6A-9340-AEE8-CA978241A59D}" dt="2023-02-07T02:52:22.585" v="6266" actId="20577"/>
          <ac:spMkLst>
            <pc:docMk/>
            <pc:sldMk cId="787841766" sldId="372"/>
            <ac:spMk id="6" creationId="{4B9741CB-F6E3-2558-D0C2-3F0345DBDAF4}"/>
          </ac:spMkLst>
        </pc:spChg>
        <pc:grpChg chg="add">
          <ac:chgData name="li bo" userId="86e360d6c7446f46" providerId="LiveId" clId="{E55D857E-5D6A-9340-AEE8-CA978241A59D}" dt="2023-02-07T02:59:40.749" v="6788" actId="164"/>
          <ac:grpSpMkLst>
            <pc:docMk/>
            <pc:sldMk cId="787841766" sldId="372"/>
            <ac:grpSpMk id="10" creationId="{8E656B88-D25D-ED91-C6C7-489EF3E6C848}"/>
          </ac:grpSpMkLst>
        </pc:grpChg>
        <pc:picChg chg="mod">
          <ac:chgData name="li bo" userId="86e360d6c7446f46" providerId="LiveId" clId="{E55D857E-5D6A-9340-AEE8-CA978241A59D}" dt="2023-02-07T02:53:05.855" v="6289" actId="14100"/>
          <ac:picMkLst>
            <pc:docMk/>
            <pc:sldMk cId="787841766" sldId="372"/>
            <ac:picMk id="7" creationId="{DAFA2D90-0970-4C56-AD52-165E155CDE51}"/>
          </ac:picMkLst>
        </pc:picChg>
        <pc:picChg chg="add mod">
          <ac:chgData name="li bo" userId="86e360d6c7446f46" providerId="LiveId" clId="{E55D857E-5D6A-9340-AEE8-CA978241A59D}" dt="2023-02-07T02:59:33.506" v="6787" actId="1076"/>
          <ac:picMkLst>
            <pc:docMk/>
            <pc:sldMk cId="787841766" sldId="372"/>
            <ac:picMk id="8" creationId="{5DAA86D4-2D3A-BCF6-61B6-58F05946F293}"/>
          </ac:picMkLst>
        </pc:picChg>
        <pc:picChg chg="mod">
          <ac:chgData name="li bo" userId="86e360d6c7446f46" providerId="LiveId" clId="{E55D857E-5D6A-9340-AEE8-CA978241A59D}" dt="2023-02-07T02:53:05.855" v="6289" actId="14100"/>
          <ac:picMkLst>
            <pc:docMk/>
            <pc:sldMk cId="787841766" sldId="372"/>
            <ac:picMk id="9" creationId="{5B89F44D-5AEA-4701-8BCC-319F16E95C81}"/>
          </ac:picMkLst>
        </pc:picChg>
      </pc:sldChg>
    </pc:docChg>
  </pc:docChgLst>
  <pc:docChgLst>
    <pc:chgData name="bo li" userId="86e360d6c7446f46" providerId="LiveId" clId="{E55D857E-5D6A-9340-AEE8-CA978241A59D}"/>
    <pc:docChg chg="undo custSel modSld">
      <pc:chgData name="bo li" userId="86e360d6c7446f46" providerId="LiveId" clId="{E55D857E-5D6A-9340-AEE8-CA978241A59D}" dt="2023-02-23T03:20:33.486" v="211"/>
      <pc:docMkLst>
        <pc:docMk/>
      </pc:docMkLst>
      <pc:sldChg chg="addSp modSp mod">
        <pc:chgData name="bo li" userId="86e360d6c7446f46" providerId="LiveId" clId="{E55D857E-5D6A-9340-AEE8-CA978241A59D}" dt="2023-02-23T02:26:58.589" v="145" actId="14100"/>
        <pc:sldMkLst>
          <pc:docMk/>
          <pc:sldMk cId="4177592412" sldId="338"/>
        </pc:sldMkLst>
        <pc:spChg chg="add mod">
          <ac:chgData name="bo li" userId="86e360d6c7446f46" providerId="LiveId" clId="{E55D857E-5D6A-9340-AEE8-CA978241A59D}" dt="2023-02-23T02:26:58.589" v="145" actId="14100"/>
          <ac:spMkLst>
            <pc:docMk/>
            <pc:sldMk cId="4177592412" sldId="338"/>
            <ac:spMk id="7" creationId="{3C8F3B6E-4D67-EB26-28A5-2FCF9C131982}"/>
          </ac:spMkLst>
        </pc:spChg>
      </pc:sldChg>
      <pc:sldChg chg="modSp mod">
        <pc:chgData name="bo li" userId="86e360d6c7446f46" providerId="LiveId" clId="{E55D857E-5D6A-9340-AEE8-CA978241A59D}" dt="2023-02-23T03:20:33.486" v="211"/>
        <pc:sldMkLst>
          <pc:docMk/>
          <pc:sldMk cId="2423768094" sldId="342"/>
        </pc:sldMkLst>
        <pc:spChg chg="mod">
          <ac:chgData name="bo li" userId="86e360d6c7446f46" providerId="LiveId" clId="{E55D857E-5D6A-9340-AEE8-CA978241A59D}" dt="2023-02-23T03:20:33.484" v="207" actId="20577"/>
          <ac:spMkLst>
            <pc:docMk/>
            <pc:sldMk cId="2423768094" sldId="342"/>
            <ac:spMk id="11" creationId="{0C23328F-9A73-4083-982A-2A2F2AFECCB4}"/>
          </ac:spMkLst>
        </pc:spChg>
        <pc:spChg chg="mod">
          <ac:chgData name="bo li" userId="86e360d6c7446f46" providerId="LiveId" clId="{E55D857E-5D6A-9340-AEE8-CA978241A59D}" dt="2023-02-23T03:20:33.484" v="208" actId="20577"/>
          <ac:spMkLst>
            <pc:docMk/>
            <pc:sldMk cId="2423768094" sldId="342"/>
            <ac:spMk id="12" creationId="{889C7BFA-87FD-4113-B308-95E7B2CB5227}"/>
          </ac:spMkLst>
        </pc:spChg>
        <pc:spChg chg="mod">
          <ac:chgData name="bo li" userId="86e360d6c7446f46" providerId="LiveId" clId="{E55D857E-5D6A-9340-AEE8-CA978241A59D}" dt="2023-02-23T03:20:33.485" v="209" actId="20577"/>
          <ac:spMkLst>
            <pc:docMk/>
            <pc:sldMk cId="2423768094" sldId="342"/>
            <ac:spMk id="13" creationId="{480C5A5D-17EF-4DBA-ACE7-67AC6658AC27}"/>
          </ac:spMkLst>
        </pc:spChg>
        <pc:spChg chg="mod">
          <ac:chgData name="bo li" userId="86e360d6c7446f46" providerId="LiveId" clId="{E55D857E-5D6A-9340-AEE8-CA978241A59D}" dt="2023-02-23T03:20:33.486" v="210"/>
          <ac:spMkLst>
            <pc:docMk/>
            <pc:sldMk cId="2423768094" sldId="342"/>
            <ac:spMk id="16" creationId="{AACCA553-4743-47F9-A27D-CD1AFE782F41}"/>
          </ac:spMkLst>
        </pc:spChg>
        <pc:picChg chg="mod">
          <ac:chgData name="bo li" userId="86e360d6c7446f46" providerId="LiveId" clId="{E55D857E-5D6A-9340-AEE8-CA978241A59D}" dt="2023-02-23T03:20:33.486" v="211"/>
          <ac:picMkLst>
            <pc:docMk/>
            <pc:sldMk cId="2423768094" sldId="342"/>
            <ac:picMk id="5" creationId="{502E0E3C-5703-4966-9FA1-79BE4D8CBC01}"/>
          </ac:picMkLst>
        </pc:picChg>
      </pc:sldChg>
      <pc:sldChg chg="modSp modNotesTx">
        <pc:chgData name="bo li" userId="86e360d6c7446f46" providerId="LiveId" clId="{E55D857E-5D6A-9340-AEE8-CA978241A59D}" dt="2023-02-23T02:28:58.404" v="206"/>
        <pc:sldMkLst>
          <pc:docMk/>
          <pc:sldMk cId="783304243" sldId="343"/>
        </pc:sldMkLst>
        <pc:spChg chg="mod">
          <ac:chgData name="bo li" userId="86e360d6c7446f46" providerId="LiveId" clId="{E55D857E-5D6A-9340-AEE8-CA978241A59D}" dt="2023-02-23T02:28:58.404" v="205"/>
          <ac:spMkLst>
            <pc:docMk/>
            <pc:sldMk cId="783304243" sldId="343"/>
            <ac:spMk id="8" creationId="{CF3559A7-BB26-4B6A-BC69-3C12B57D8AE6}"/>
          </ac:spMkLst>
        </pc:spChg>
        <pc:picChg chg="mod">
          <ac:chgData name="bo li" userId="86e360d6c7446f46" providerId="LiveId" clId="{E55D857E-5D6A-9340-AEE8-CA978241A59D}" dt="2023-02-23T02:28:58.404" v="206"/>
          <ac:picMkLst>
            <pc:docMk/>
            <pc:sldMk cId="783304243" sldId="343"/>
            <ac:picMk id="5" creationId="{73FCC9A2-2DB6-4CC3-BBDB-65C66E4B5E0C}"/>
          </ac:picMkLst>
        </pc:picChg>
      </pc:sldChg>
      <pc:sldChg chg="modSp">
        <pc:chgData name="bo li" userId="86e360d6c7446f46" providerId="LiveId" clId="{E55D857E-5D6A-9340-AEE8-CA978241A59D}" dt="2023-02-22T16:52:23.811" v="19" actId="207"/>
        <pc:sldMkLst>
          <pc:docMk/>
          <pc:sldMk cId="1383057975" sldId="351"/>
        </pc:sldMkLst>
        <pc:spChg chg="mod">
          <ac:chgData name="bo li" userId="86e360d6c7446f46" providerId="LiveId" clId="{E55D857E-5D6A-9340-AEE8-CA978241A59D}" dt="2023-02-22T16:52:23.811" v="19" actId="207"/>
          <ac:spMkLst>
            <pc:docMk/>
            <pc:sldMk cId="1383057975" sldId="351"/>
            <ac:spMk id="2" creationId="{00000000-0000-0000-0000-000000000000}"/>
          </ac:spMkLst>
        </pc:spChg>
      </pc:sldChg>
      <pc:sldChg chg="modSp mod">
        <pc:chgData name="bo li" userId="86e360d6c7446f46" providerId="LiveId" clId="{E55D857E-5D6A-9340-AEE8-CA978241A59D}" dt="2023-02-23T01:53:03.318" v="120" actId="1036"/>
        <pc:sldMkLst>
          <pc:docMk/>
          <pc:sldMk cId="2234181695" sldId="353"/>
        </pc:sldMkLst>
        <pc:spChg chg="mod">
          <ac:chgData name="bo li" userId="86e360d6c7446f46" providerId="LiveId" clId="{E55D857E-5D6A-9340-AEE8-CA978241A59D}" dt="2023-02-23T01:53:03.318" v="120" actId="1036"/>
          <ac:spMkLst>
            <pc:docMk/>
            <pc:sldMk cId="2234181695" sldId="353"/>
            <ac:spMk id="3" creationId="{FBBCD51E-32B0-46B6-9A86-68419BA0CC23}"/>
          </ac:spMkLst>
        </pc:spChg>
        <pc:spChg chg="mod">
          <ac:chgData name="bo li" userId="86e360d6c7446f46" providerId="LiveId" clId="{E55D857E-5D6A-9340-AEE8-CA978241A59D}" dt="2023-02-23T01:52:01.945" v="25" actId="1076"/>
          <ac:spMkLst>
            <pc:docMk/>
            <pc:sldMk cId="2234181695" sldId="353"/>
            <ac:spMk id="4" creationId="{E3273156-8DD9-428F-B1CE-5DBB37E0569E}"/>
          </ac:spMkLst>
        </pc:spChg>
        <pc:picChg chg="mod">
          <ac:chgData name="bo li" userId="86e360d6c7446f46" providerId="LiveId" clId="{E55D857E-5D6A-9340-AEE8-CA978241A59D}" dt="2023-02-23T01:52:52.204" v="114" actId="1076"/>
          <ac:picMkLst>
            <pc:docMk/>
            <pc:sldMk cId="2234181695" sldId="353"/>
            <ac:picMk id="6146" creationId="{45442AFD-E505-401F-AE90-4494FA33A57D}"/>
          </ac:picMkLst>
        </pc:picChg>
      </pc:sldChg>
      <pc:sldChg chg="modSp mod">
        <pc:chgData name="bo li" userId="86e360d6c7446f46" providerId="LiveId" clId="{E55D857E-5D6A-9340-AEE8-CA978241A59D}" dt="2023-02-23T02:28:52.732" v="202"/>
        <pc:sldMkLst>
          <pc:docMk/>
          <pc:sldMk cId="3767259192" sldId="366"/>
        </pc:sldMkLst>
        <pc:spChg chg="mod">
          <ac:chgData name="bo li" userId="86e360d6c7446f46" providerId="LiveId" clId="{E55D857E-5D6A-9340-AEE8-CA978241A59D}" dt="2023-02-23T02:28:52.730" v="198" actId="20577"/>
          <ac:spMkLst>
            <pc:docMk/>
            <pc:sldMk cId="3767259192" sldId="366"/>
            <ac:spMk id="11" creationId="{BAAC3C6E-56C7-4D14-BA18-0211AD536207}"/>
          </ac:spMkLst>
        </pc:spChg>
        <pc:spChg chg="mod">
          <ac:chgData name="bo li" userId="86e360d6c7446f46" providerId="LiveId" clId="{E55D857E-5D6A-9340-AEE8-CA978241A59D}" dt="2023-02-23T02:28:52.730" v="199" actId="20577"/>
          <ac:spMkLst>
            <pc:docMk/>
            <pc:sldMk cId="3767259192" sldId="366"/>
            <ac:spMk id="12" creationId="{48265B5D-07A6-4E54-8C4B-333AAB1944CB}"/>
          </ac:spMkLst>
        </pc:spChg>
        <pc:spChg chg="mod">
          <ac:chgData name="bo li" userId="86e360d6c7446f46" providerId="LiveId" clId="{E55D857E-5D6A-9340-AEE8-CA978241A59D}" dt="2023-02-23T02:28:52.731" v="200" actId="20577"/>
          <ac:spMkLst>
            <pc:docMk/>
            <pc:sldMk cId="3767259192" sldId="366"/>
            <ac:spMk id="13" creationId="{0ED53659-A507-4F4D-8BE6-AA0408EB663E}"/>
          </ac:spMkLst>
        </pc:spChg>
        <pc:spChg chg="mod">
          <ac:chgData name="bo li" userId="86e360d6c7446f46" providerId="LiveId" clId="{E55D857E-5D6A-9340-AEE8-CA978241A59D}" dt="2023-02-23T02:28:52.732" v="201"/>
          <ac:spMkLst>
            <pc:docMk/>
            <pc:sldMk cId="3767259192" sldId="366"/>
            <ac:spMk id="16" creationId="{0A165C91-78F9-47C6-969B-E9D7D4E6A8C4}"/>
          </ac:spMkLst>
        </pc:spChg>
        <pc:picChg chg="mod">
          <ac:chgData name="bo li" userId="86e360d6c7446f46" providerId="LiveId" clId="{E55D857E-5D6A-9340-AEE8-CA978241A59D}" dt="2023-02-23T02:28:52.732" v="202"/>
          <ac:picMkLst>
            <pc:docMk/>
            <pc:sldMk cId="3767259192" sldId="366"/>
            <ac:picMk id="5" creationId="{3C6FA7F6-B3B7-4E4F-B49B-FDD1DDDFE721}"/>
          </ac:picMkLst>
        </pc:picChg>
      </pc:sldChg>
    </pc:docChg>
  </pc:docChgLst>
  <pc:docChgLst>
    <pc:chgData name="li bo" userId="86e360d6c7446f46" providerId="LiveId" clId="{54DB5FAB-9A3E-4DDF-95B3-A1D0CFF6A63E}"/>
    <pc:docChg chg="undo custSel addSld delSld modSld">
      <pc:chgData name="li bo" userId="86e360d6c7446f46" providerId="LiveId" clId="{54DB5FAB-9A3E-4DDF-95B3-A1D0CFF6A63E}" dt="2023-01-06T09:35:26.802" v="22"/>
      <pc:docMkLst>
        <pc:docMk/>
      </pc:docMkLst>
      <pc:sldChg chg="del modNotesTx">
        <pc:chgData name="li bo" userId="86e360d6c7446f46" providerId="LiveId" clId="{54DB5FAB-9A3E-4DDF-95B3-A1D0CFF6A63E}" dt="2023-01-06T09:34:08.701" v="2" actId="47"/>
        <pc:sldMkLst>
          <pc:docMk/>
          <pc:sldMk cId="874681943" sldId="256"/>
        </pc:sldMkLst>
      </pc:sldChg>
      <pc:sldChg chg="del">
        <pc:chgData name="li bo" userId="86e360d6c7446f46" providerId="LiveId" clId="{54DB5FAB-9A3E-4DDF-95B3-A1D0CFF6A63E}" dt="2023-01-06T09:34:07.840" v="1" actId="47"/>
        <pc:sldMkLst>
          <pc:docMk/>
          <pc:sldMk cId="332389992" sldId="262"/>
        </pc:sldMkLst>
      </pc:sldChg>
      <pc:sldChg chg="del">
        <pc:chgData name="li bo" userId="86e360d6c7446f46" providerId="LiveId" clId="{54DB5FAB-9A3E-4DDF-95B3-A1D0CFF6A63E}" dt="2023-01-06T09:34:33.779" v="5" actId="47"/>
        <pc:sldMkLst>
          <pc:docMk/>
          <pc:sldMk cId="2610951977" sldId="263"/>
        </pc:sldMkLst>
      </pc:sldChg>
      <pc:sldChg chg="del">
        <pc:chgData name="li bo" userId="86e360d6c7446f46" providerId="LiveId" clId="{54DB5FAB-9A3E-4DDF-95B3-A1D0CFF6A63E}" dt="2023-01-06T09:34:10.784" v="4" actId="47"/>
        <pc:sldMkLst>
          <pc:docMk/>
          <pc:sldMk cId="1075526924" sldId="267"/>
        </pc:sldMkLst>
      </pc:sldChg>
      <pc:sldChg chg="del">
        <pc:chgData name="li bo" userId="86e360d6c7446f46" providerId="LiveId" clId="{54DB5FAB-9A3E-4DDF-95B3-A1D0CFF6A63E}" dt="2023-01-06T09:34:09.692" v="3" actId="47"/>
        <pc:sldMkLst>
          <pc:docMk/>
          <pc:sldMk cId="3839706698" sldId="268"/>
        </pc:sldMkLst>
      </pc:sldChg>
      <pc:sldChg chg="del">
        <pc:chgData name="li bo" userId="86e360d6c7446f46" providerId="LiveId" clId="{54DB5FAB-9A3E-4DDF-95B3-A1D0CFF6A63E}" dt="2023-01-06T09:34:33.779" v="5" actId="47"/>
        <pc:sldMkLst>
          <pc:docMk/>
          <pc:sldMk cId="4200406740" sldId="269"/>
        </pc:sldMkLst>
      </pc:sldChg>
      <pc:sldChg chg="del">
        <pc:chgData name="li bo" userId="86e360d6c7446f46" providerId="LiveId" clId="{54DB5FAB-9A3E-4DDF-95B3-A1D0CFF6A63E}" dt="2023-01-06T09:34:33.779" v="5" actId="47"/>
        <pc:sldMkLst>
          <pc:docMk/>
          <pc:sldMk cId="842438772" sldId="270"/>
        </pc:sldMkLst>
      </pc:sldChg>
      <pc:sldChg chg="del">
        <pc:chgData name="li bo" userId="86e360d6c7446f46" providerId="LiveId" clId="{54DB5FAB-9A3E-4DDF-95B3-A1D0CFF6A63E}" dt="2023-01-06T09:34:33.779" v="5" actId="47"/>
        <pc:sldMkLst>
          <pc:docMk/>
          <pc:sldMk cId="218237976" sldId="271"/>
        </pc:sldMkLst>
      </pc:sldChg>
      <pc:sldChg chg="modSp mod">
        <pc:chgData name="li bo" userId="86e360d6c7446f46" providerId="LiveId" clId="{54DB5FAB-9A3E-4DDF-95B3-A1D0CFF6A63E}" dt="2023-01-06T09:35:26.802" v="22"/>
        <pc:sldMkLst>
          <pc:docMk/>
          <pc:sldMk cId="2423768094" sldId="342"/>
        </pc:sldMkLst>
        <pc:spChg chg="mod">
          <ac:chgData name="li bo" userId="86e360d6c7446f46" providerId="LiveId" clId="{54DB5FAB-9A3E-4DDF-95B3-A1D0CFF6A63E}" dt="2023-01-06T09:35:26.801" v="19"/>
          <ac:spMkLst>
            <pc:docMk/>
            <pc:sldMk cId="2423768094" sldId="342"/>
            <ac:spMk id="16" creationId="{AACCA553-4743-47F9-A27D-CD1AFE782F41}"/>
          </ac:spMkLst>
        </pc:spChg>
        <pc:spChg chg="mod">
          <ac:chgData name="li bo" userId="86e360d6c7446f46" providerId="LiveId" clId="{54DB5FAB-9A3E-4DDF-95B3-A1D0CFF6A63E}" dt="2023-01-06T09:35:26.801" v="18"/>
          <ac:spMkLst>
            <pc:docMk/>
            <pc:sldMk cId="2423768094" sldId="342"/>
            <ac:spMk id="17" creationId="{C8A1CB6D-E8A2-4E91-AE34-4BA7095A9DE0}"/>
          </ac:spMkLst>
        </pc:spChg>
        <pc:spChg chg="mod">
          <ac:chgData name="li bo" userId="86e360d6c7446f46" providerId="LiveId" clId="{54DB5FAB-9A3E-4DDF-95B3-A1D0CFF6A63E}" dt="2023-01-06T09:35:26.801" v="18"/>
          <ac:spMkLst>
            <pc:docMk/>
            <pc:sldMk cId="2423768094" sldId="342"/>
            <ac:spMk id="18" creationId="{273B92C0-EF98-422A-8E7E-AF362534020C}"/>
          </ac:spMkLst>
        </pc:spChg>
        <pc:spChg chg="mod">
          <ac:chgData name="li bo" userId="86e360d6c7446f46" providerId="LiveId" clId="{54DB5FAB-9A3E-4DDF-95B3-A1D0CFF6A63E}" dt="2023-01-06T09:35:26.801" v="18"/>
          <ac:spMkLst>
            <pc:docMk/>
            <pc:sldMk cId="2423768094" sldId="342"/>
            <ac:spMk id="19" creationId="{AD252F73-502E-432C-91A2-FD185CB46B8A}"/>
          </ac:spMkLst>
        </pc:spChg>
        <pc:grpChg chg="mod">
          <ac:chgData name="li bo" userId="86e360d6c7446f46" providerId="LiveId" clId="{54DB5FAB-9A3E-4DDF-95B3-A1D0CFF6A63E}" dt="2023-01-06T09:35:26.801" v="20"/>
          <ac:grpSpMkLst>
            <pc:docMk/>
            <pc:sldMk cId="2423768094" sldId="342"/>
            <ac:grpSpMk id="20" creationId="{92BD2C7D-1619-4E58-BD68-5D2C1EF5420A}"/>
          </ac:grpSpMkLst>
        </pc:grpChg>
        <pc:picChg chg="mod ord">
          <ac:chgData name="li bo" userId="86e360d6c7446f46" providerId="LiveId" clId="{54DB5FAB-9A3E-4DDF-95B3-A1D0CFF6A63E}" dt="2023-01-06T09:35:26.802" v="22"/>
          <ac:picMkLst>
            <pc:docMk/>
            <pc:sldMk cId="2423768094" sldId="342"/>
            <ac:picMk id="5" creationId="{502E0E3C-5703-4966-9FA1-79BE4D8CBC01}"/>
          </ac:picMkLst>
        </pc:picChg>
      </pc:sldChg>
      <pc:sldChg chg="modSp mod">
        <pc:chgData name="li bo" userId="86e360d6c7446f46" providerId="LiveId" clId="{54DB5FAB-9A3E-4DDF-95B3-A1D0CFF6A63E}" dt="2023-01-06T09:35:25.948" v="16"/>
        <pc:sldMkLst>
          <pc:docMk/>
          <pc:sldMk cId="1188780497" sldId="346"/>
        </pc:sldMkLst>
        <pc:spChg chg="mod ord">
          <ac:chgData name="li bo" userId="86e360d6c7446f46" providerId="LiveId" clId="{54DB5FAB-9A3E-4DDF-95B3-A1D0CFF6A63E}" dt="2023-01-06T09:35:25.948" v="16"/>
          <ac:spMkLst>
            <pc:docMk/>
            <pc:sldMk cId="1188780497" sldId="346"/>
            <ac:spMk id="2" creationId="{50B2260C-A83A-4F55-A3FC-70D54B3B0C43}"/>
          </ac:spMkLst>
        </pc:spChg>
        <pc:spChg chg="mod">
          <ac:chgData name="li bo" userId="86e360d6c7446f46" providerId="LiveId" clId="{54DB5FAB-9A3E-4DDF-95B3-A1D0CFF6A63E}" dt="2023-01-06T09:35:25.947" v="11"/>
          <ac:spMkLst>
            <pc:docMk/>
            <pc:sldMk cId="1188780497" sldId="346"/>
            <ac:spMk id="16" creationId="{C34EDEBD-806F-458A-9B7E-7FB787054695}"/>
          </ac:spMkLst>
        </pc:spChg>
        <pc:spChg chg="mod">
          <ac:chgData name="li bo" userId="86e360d6c7446f46" providerId="LiveId" clId="{54DB5FAB-9A3E-4DDF-95B3-A1D0CFF6A63E}" dt="2023-01-06T09:35:25.947" v="10"/>
          <ac:spMkLst>
            <pc:docMk/>
            <pc:sldMk cId="1188780497" sldId="346"/>
            <ac:spMk id="17" creationId="{D9A02219-2054-421C-B0C0-E6732C2762EF}"/>
          </ac:spMkLst>
        </pc:spChg>
        <pc:spChg chg="mod">
          <ac:chgData name="li bo" userId="86e360d6c7446f46" providerId="LiveId" clId="{54DB5FAB-9A3E-4DDF-95B3-A1D0CFF6A63E}" dt="2023-01-06T09:35:25.947" v="10"/>
          <ac:spMkLst>
            <pc:docMk/>
            <pc:sldMk cId="1188780497" sldId="346"/>
            <ac:spMk id="18" creationId="{6B427D50-BFAF-4D63-992E-C393FB5666CE}"/>
          </ac:spMkLst>
        </pc:spChg>
        <pc:spChg chg="mod">
          <ac:chgData name="li bo" userId="86e360d6c7446f46" providerId="LiveId" clId="{54DB5FAB-9A3E-4DDF-95B3-A1D0CFF6A63E}" dt="2023-01-06T09:35:25.947" v="10"/>
          <ac:spMkLst>
            <pc:docMk/>
            <pc:sldMk cId="1188780497" sldId="346"/>
            <ac:spMk id="19" creationId="{120ED3A1-50D3-4D4E-AD75-B91627EAD14B}"/>
          </ac:spMkLst>
        </pc:spChg>
        <pc:grpChg chg="mod">
          <ac:chgData name="li bo" userId="86e360d6c7446f46" providerId="LiveId" clId="{54DB5FAB-9A3E-4DDF-95B3-A1D0CFF6A63E}" dt="2023-01-06T09:35:25.947" v="12"/>
          <ac:grpSpMkLst>
            <pc:docMk/>
            <pc:sldMk cId="1188780497" sldId="346"/>
            <ac:grpSpMk id="20" creationId="{7517DBC2-BFF0-454E-B480-B5BB21F28B6A}"/>
          </ac:grpSpMkLst>
        </pc:grpChg>
        <pc:picChg chg="mod ord">
          <ac:chgData name="li bo" userId="86e360d6c7446f46" providerId="LiveId" clId="{54DB5FAB-9A3E-4DDF-95B3-A1D0CFF6A63E}" dt="2023-01-06T09:35:25.947" v="14"/>
          <ac:picMkLst>
            <pc:docMk/>
            <pc:sldMk cId="1188780497" sldId="346"/>
            <ac:picMk id="5" creationId="{EA4316E7-072A-4ADA-A6EC-F69034129631}"/>
          </ac:picMkLst>
        </pc:picChg>
      </pc:sldChg>
      <pc:sldChg chg="del">
        <pc:chgData name="li bo" userId="86e360d6c7446f46" providerId="LiveId" clId="{54DB5FAB-9A3E-4DDF-95B3-A1D0CFF6A63E}" dt="2023-01-06T09:34:33.779" v="5" actId="47"/>
        <pc:sldMkLst>
          <pc:docMk/>
          <pc:sldMk cId="1943936376" sldId="356"/>
        </pc:sldMkLst>
      </pc:sldChg>
      <pc:sldChg chg="add del">
        <pc:chgData name="li bo" userId="86e360d6c7446f46" providerId="LiveId" clId="{54DB5FAB-9A3E-4DDF-95B3-A1D0CFF6A63E}" dt="2023-01-06T09:35:13.163" v="8" actId="47"/>
        <pc:sldMkLst>
          <pc:docMk/>
          <pc:sldMk cId="3937444736" sldId="367"/>
        </pc:sldMkLst>
      </pc:sldChg>
    </pc:docChg>
  </pc:docChgLst>
  <pc:docChgLst>
    <pc:chgData name="li bo" userId="86e360d6c7446f46" providerId="LiveId" clId="{6A931DB2-3E1A-4BCD-B4A2-F0DF7748F8AB}"/>
    <pc:docChg chg="undo custSel addSld delSld modSld sldOrd addSection delSection">
      <pc:chgData name="li bo" userId="86e360d6c7446f46" providerId="LiveId" clId="{6A931DB2-3E1A-4BCD-B4A2-F0DF7748F8AB}" dt="2022-02-28T02:20:06.209" v="14233" actId="20577"/>
      <pc:docMkLst>
        <pc:docMk/>
      </pc:docMkLst>
      <pc:sldChg chg="modSp add mod modTransition modNotesTx">
        <pc:chgData name="li bo" userId="86e360d6c7446f46" providerId="LiveId" clId="{6A931DB2-3E1A-4BCD-B4A2-F0DF7748F8AB}" dt="2022-02-28T02:20:06.209" v="14233" actId="20577"/>
        <pc:sldMkLst>
          <pc:docMk/>
          <pc:sldMk cId="874681943" sldId="256"/>
        </pc:sldMkLst>
        <pc:spChg chg="mod">
          <ac:chgData name="li bo" userId="86e360d6c7446f46" providerId="LiveId" clId="{6A931DB2-3E1A-4BCD-B4A2-F0DF7748F8AB}" dt="2022-02-27T09:20:43.590" v="12891" actId="20577"/>
          <ac:spMkLst>
            <pc:docMk/>
            <pc:sldMk cId="874681943" sldId="256"/>
            <ac:spMk id="2" creationId="{DCF77549-68F6-4C86-9851-4EC2EA03C5C2}"/>
          </ac:spMkLst>
        </pc:spChg>
      </pc:sldChg>
      <pc:sldChg chg="modSp mod">
        <pc:chgData name="li bo" userId="86e360d6c7446f46" providerId="LiveId" clId="{6A931DB2-3E1A-4BCD-B4A2-F0DF7748F8AB}" dt="2022-02-27T09:04:34.344" v="12791" actId="20577"/>
        <pc:sldMkLst>
          <pc:docMk/>
          <pc:sldMk cId="3781801294" sldId="257"/>
        </pc:sldMkLst>
        <pc:spChg chg="mod">
          <ac:chgData name="li bo" userId="86e360d6c7446f46" providerId="LiveId" clId="{6A931DB2-3E1A-4BCD-B4A2-F0DF7748F8AB}" dt="2022-02-27T09:04:34.344" v="12791" actId="20577"/>
          <ac:spMkLst>
            <pc:docMk/>
            <pc:sldMk cId="3781801294" sldId="257"/>
            <ac:spMk id="2" creationId="{1EA8D9B8-C4D8-4962-B288-57C65065F651}"/>
          </ac:spMkLst>
        </pc:spChg>
        <pc:spChg chg="mod">
          <ac:chgData name="li bo" userId="86e360d6c7446f46" providerId="LiveId" clId="{6A931DB2-3E1A-4BCD-B4A2-F0DF7748F8AB}" dt="2022-02-27T09:04:14.203" v="12788" actId="20577"/>
          <ac:spMkLst>
            <pc:docMk/>
            <pc:sldMk cId="3781801294" sldId="257"/>
            <ac:spMk id="3" creationId="{3A7E49E7-CBCD-469C-9F6A-3DB563BF2442}"/>
          </ac:spMkLst>
        </pc:spChg>
      </pc:sldChg>
      <pc:sldChg chg="modTransition">
        <pc:chgData name="li bo" userId="86e360d6c7446f46" providerId="LiveId" clId="{6A931DB2-3E1A-4BCD-B4A2-F0DF7748F8AB}" dt="2022-02-28T01:46:51.774" v="13354"/>
        <pc:sldMkLst>
          <pc:docMk/>
          <pc:sldMk cId="0" sldId="258"/>
        </pc:sldMkLst>
      </pc:sldChg>
      <pc:sldChg chg="modSp modTransition">
        <pc:chgData name="li bo" userId="86e360d6c7446f46" providerId="LiveId" clId="{6A931DB2-3E1A-4BCD-B4A2-F0DF7748F8AB}" dt="2022-02-28T01:29:11.351" v="13328"/>
        <pc:sldMkLst>
          <pc:docMk/>
          <pc:sldMk cId="0" sldId="261"/>
        </pc:sldMkLst>
        <pc:spChg chg="mod">
          <ac:chgData name="li bo" userId="86e360d6c7446f46" providerId="LiveId" clId="{6A931DB2-3E1A-4BCD-B4A2-F0DF7748F8AB}" dt="2022-02-27T07:52:08.399" v="10991" actId="20577"/>
          <ac:spMkLst>
            <pc:docMk/>
            <pc:sldMk cId="0" sldId="261"/>
            <ac:spMk id="3" creationId="{00000000-0000-0000-0000-000000000000}"/>
          </ac:spMkLst>
        </pc:spChg>
      </pc:sldChg>
      <pc:sldChg chg="add modTransition modAnim">
        <pc:chgData name="li bo" userId="86e360d6c7446f46" providerId="LiveId" clId="{6A931DB2-3E1A-4BCD-B4A2-F0DF7748F8AB}" dt="2022-02-28T01:29:08.344" v="13320"/>
        <pc:sldMkLst>
          <pc:docMk/>
          <pc:sldMk cId="332389992" sldId="262"/>
        </pc:sldMkLst>
      </pc:sldChg>
      <pc:sldChg chg="addSp modSp add mod modAnim">
        <pc:chgData name="li bo" userId="86e360d6c7446f46" providerId="LiveId" clId="{6A931DB2-3E1A-4BCD-B4A2-F0DF7748F8AB}" dt="2022-02-26T09:09:54.903" v="10494"/>
        <pc:sldMkLst>
          <pc:docMk/>
          <pc:sldMk cId="2610951977" sldId="263"/>
        </pc:sldMkLst>
        <pc:grpChg chg="add mod">
          <ac:chgData name="li bo" userId="86e360d6c7446f46" providerId="LiveId" clId="{6A931DB2-3E1A-4BCD-B4A2-F0DF7748F8AB}" dt="2022-02-26T07:20:11.261" v="9686" actId="164"/>
          <ac:grpSpMkLst>
            <pc:docMk/>
            <pc:sldMk cId="2610951977" sldId="263"/>
            <ac:grpSpMk id="6" creationId="{0AC132C5-F937-4B90-B825-779B58D20929}"/>
          </ac:grpSpMkLst>
        </pc:grpChg>
        <pc:grpChg chg="mod">
          <ac:chgData name="li bo" userId="86e360d6c7446f46" providerId="LiveId" clId="{6A931DB2-3E1A-4BCD-B4A2-F0DF7748F8AB}" dt="2022-02-26T07:20:11.261" v="9686" actId="164"/>
          <ac:grpSpMkLst>
            <pc:docMk/>
            <pc:sldMk cId="2610951977" sldId="263"/>
            <ac:grpSpMk id="25" creationId="{215B282A-CA3C-4852-B669-43735DEF1892}"/>
          </ac:grpSpMkLst>
        </pc:grpChg>
        <pc:picChg chg="add mod">
          <ac:chgData name="li bo" userId="86e360d6c7446f46" providerId="LiveId" clId="{6A931DB2-3E1A-4BCD-B4A2-F0DF7748F8AB}" dt="2022-02-26T07:20:11.261" v="9686" actId="164"/>
          <ac:picMkLst>
            <pc:docMk/>
            <pc:sldMk cId="2610951977" sldId="263"/>
            <ac:picMk id="5" creationId="{FA2618CD-A9DD-4E12-A9AC-06AC38280ABA}"/>
          </ac:picMkLst>
        </pc:picChg>
      </pc:sldChg>
      <pc:sldChg chg="addSp delSp modSp mod modTransition delAnim modAnim modNotesTx">
        <pc:chgData name="li bo" userId="86e360d6c7446f46" providerId="LiveId" clId="{6A931DB2-3E1A-4BCD-B4A2-F0DF7748F8AB}" dt="2022-02-27T09:25:37.576" v="12967"/>
        <pc:sldMkLst>
          <pc:docMk/>
          <pc:sldMk cId="0" sldId="264"/>
        </pc:sldMkLst>
        <pc:spChg chg="mod">
          <ac:chgData name="li bo" userId="86e360d6c7446f46" providerId="LiveId" clId="{6A931DB2-3E1A-4BCD-B4A2-F0DF7748F8AB}" dt="2022-02-21T14:38:11.565" v="1115" actId="20577"/>
          <ac:spMkLst>
            <pc:docMk/>
            <pc:sldMk cId="0" sldId="264"/>
            <ac:spMk id="3" creationId="{00000000-0000-0000-0000-000000000000}"/>
          </ac:spMkLst>
        </pc:spChg>
        <pc:spChg chg="del">
          <ac:chgData name="li bo" userId="86e360d6c7446f46" providerId="LiveId" clId="{6A931DB2-3E1A-4BCD-B4A2-F0DF7748F8AB}" dt="2022-02-21T14:36:26.191" v="1043" actId="478"/>
          <ac:spMkLst>
            <pc:docMk/>
            <pc:sldMk cId="0" sldId="264"/>
            <ac:spMk id="18" creationId="{28A56072-8155-4424-AF7E-9FD2975A4D8F}"/>
          </ac:spMkLst>
        </pc:spChg>
        <pc:picChg chg="add mod">
          <ac:chgData name="li bo" userId="86e360d6c7446f46" providerId="LiveId" clId="{6A931DB2-3E1A-4BCD-B4A2-F0DF7748F8AB}" dt="2022-02-21T14:38:21.893" v="1118" actId="1076"/>
          <ac:picMkLst>
            <pc:docMk/>
            <pc:sldMk cId="0" sldId="264"/>
            <ac:picMk id="9" creationId="{722AE73B-2D81-4846-B720-8130A0ED7223}"/>
          </ac:picMkLst>
        </pc:picChg>
        <pc:picChg chg="del">
          <ac:chgData name="li bo" userId="86e360d6c7446f46" providerId="LiveId" clId="{6A931DB2-3E1A-4BCD-B4A2-F0DF7748F8AB}" dt="2022-02-21T14:36:24.041" v="1041" actId="478"/>
          <ac:picMkLst>
            <pc:docMk/>
            <pc:sldMk cId="0" sldId="264"/>
            <ac:picMk id="11" creationId="{D715A719-5B8A-4465-9C55-837CEA3D6656}"/>
          </ac:picMkLst>
        </pc:picChg>
        <pc:picChg chg="del">
          <ac:chgData name="li bo" userId="86e360d6c7446f46" providerId="LiveId" clId="{6A931DB2-3E1A-4BCD-B4A2-F0DF7748F8AB}" dt="2022-02-21T14:36:24.930" v="1042" actId="478"/>
          <ac:picMkLst>
            <pc:docMk/>
            <pc:sldMk cId="0" sldId="264"/>
            <ac:picMk id="15" creationId="{280CE397-EF80-4200-9EE8-2CCCD719AF25}"/>
          </ac:picMkLst>
        </pc:picChg>
        <pc:picChg chg="mod">
          <ac:chgData name="li bo" userId="86e360d6c7446f46" providerId="LiveId" clId="{6A931DB2-3E1A-4BCD-B4A2-F0DF7748F8AB}" dt="2022-02-21T14:38:00.244" v="1110" actId="1076"/>
          <ac:picMkLst>
            <pc:docMk/>
            <pc:sldMk cId="0" sldId="264"/>
            <ac:picMk id="17" creationId="{C16D87E6-4E5E-4DBA-A3E2-B538711FA802}"/>
          </ac:picMkLst>
        </pc:picChg>
      </pc:sldChg>
      <pc:sldChg chg="modSp mod modTransition modNotesTx">
        <pc:chgData name="li bo" userId="86e360d6c7446f46" providerId="LiveId" clId="{6A931DB2-3E1A-4BCD-B4A2-F0DF7748F8AB}" dt="2022-02-23T12:40:44.110" v="4444"/>
        <pc:sldMkLst>
          <pc:docMk/>
          <pc:sldMk cId="0" sldId="266"/>
        </pc:sldMkLst>
        <pc:spChg chg="mod">
          <ac:chgData name="li bo" userId="86e360d6c7446f46" providerId="LiveId" clId="{6A931DB2-3E1A-4BCD-B4A2-F0DF7748F8AB}" dt="2022-02-21T14:39:03.369" v="1148" actId="21"/>
          <ac:spMkLst>
            <pc:docMk/>
            <pc:sldMk cId="0" sldId="266"/>
            <ac:spMk id="2" creationId="{00000000-0000-0000-0000-000000000000}"/>
          </ac:spMkLst>
        </pc:spChg>
      </pc:sldChg>
      <pc:sldChg chg="add modTransition modAnim">
        <pc:chgData name="li bo" userId="86e360d6c7446f46" providerId="LiveId" clId="{6A931DB2-3E1A-4BCD-B4A2-F0DF7748F8AB}" dt="2022-02-27T09:28:26.233" v="13233"/>
        <pc:sldMkLst>
          <pc:docMk/>
          <pc:sldMk cId="1075526924" sldId="267"/>
        </pc:sldMkLst>
      </pc:sldChg>
      <pc:sldChg chg="add modTransition modAnim">
        <pc:chgData name="li bo" userId="86e360d6c7446f46" providerId="LiveId" clId="{6A931DB2-3E1A-4BCD-B4A2-F0DF7748F8AB}" dt="2022-02-28T01:46:50.765" v="13344"/>
        <pc:sldMkLst>
          <pc:docMk/>
          <pc:sldMk cId="3839706698" sldId="268"/>
        </pc:sldMkLst>
      </pc:sldChg>
      <pc:sldChg chg="add modTransition">
        <pc:chgData name="li bo" userId="86e360d6c7446f46" providerId="LiveId" clId="{6A931DB2-3E1A-4BCD-B4A2-F0DF7748F8AB}" dt="2022-02-28T01:29:15.460" v="13336"/>
        <pc:sldMkLst>
          <pc:docMk/>
          <pc:sldMk cId="4200406740" sldId="269"/>
        </pc:sldMkLst>
      </pc:sldChg>
      <pc:sldChg chg="add modTransition modAnim">
        <pc:chgData name="li bo" userId="86e360d6c7446f46" providerId="LiveId" clId="{6A931DB2-3E1A-4BCD-B4A2-F0DF7748F8AB}" dt="2022-02-27T13:39:35.032" v="13239"/>
        <pc:sldMkLst>
          <pc:docMk/>
          <pc:sldMk cId="842438772" sldId="270"/>
        </pc:sldMkLst>
      </pc:sldChg>
      <pc:sldChg chg="add modNotesTx">
        <pc:chgData name="li bo" userId="86e360d6c7446f46" providerId="LiveId" clId="{6A931DB2-3E1A-4BCD-B4A2-F0DF7748F8AB}" dt="2022-02-26T05:25:40.337" v="9325" actId="20577"/>
        <pc:sldMkLst>
          <pc:docMk/>
          <pc:sldMk cId="218237976" sldId="271"/>
        </pc:sldMkLst>
      </pc:sldChg>
      <pc:sldChg chg="ord modTransition modAnim">
        <pc:chgData name="li bo" userId="86e360d6c7446f46" providerId="LiveId" clId="{6A931DB2-3E1A-4BCD-B4A2-F0DF7748F8AB}" dt="2022-02-27T09:25:44.811" v="13017"/>
        <pc:sldMkLst>
          <pc:docMk/>
          <pc:sldMk cId="0" sldId="279"/>
        </pc:sldMkLst>
      </pc:sldChg>
      <pc:sldChg chg="modSp mod modTransition">
        <pc:chgData name="li bo" userId="86e360d6c7446f46" providerId="LiveId" clId="{6A931DB2-3E1A-4BCD-B4A2-F0DF7748F8AB}" dt="2022-02-23T08:45:23.660" v="4142"/>
        <pc:sldMkLst>
          <pc:docMk/>
          <pc:sldMk cId="0" sldId="283"/>
        </pc:sldMkLst>
        <pc:spChg chg="mod">
          <ac:chgData name="li bo" userId="86e360d6c7446f46" providerId="LiveId" clId="{6A931DB2-3E1A-4BCD-B4A2-F0DF7748F8AB}" dt="2022-02-21T10:59:08.239" v="526" actId="20577"/>
          <ac:spMkLst>
            <pc:docMk/>
            <pc:sldMk cId="0" sldId="283"/>
            <ac:spMk id="2" creationId="{00000000-0000-0000-0000-000000000000}"/>
          </ac:spMkLst>
        </pc:spChg>
      </pc:sldChg>
      <pc:sldChg chg="addSp delSp modSp mod modTransition delAnim modAnim modNotesTx">
        <pc:chgData name="li bo" userId="86e360d6c7446f46" providerId="LiveId" clId="{6A931DB2-3E1A-4BCD-B4A2-F0DF7748F8AB}" dt="2022-02-28T01:46:53.812" v="13368"/>
        <pc:sldMkLst>
          <pc:docMk/>
          <pc:sldMk cId="0" sldId="285"/>
        </pc:sldMkLst>
        <pc:spChg chg="mod">
          <ac:chgData name="li bo" userId="86e360d6c7446f46" providerId="LiveId" clId="{6A931DB2-3E1A-4BCD-B4A2-F0DF7748F8AB}" dt="2022-02-21T15:22:20.543" v="2515" actId="1076"/>
          <ac:spMkLst>
            <pc:docMk/>
            <pc:sldMk cId="0" sldId="285"/>
            <ac:spMk id="2" creationId="{00000000-0000-0000-0000-000000000000}"/>
          </ac:spMkLst>
        </pc:spChg>
        <pc:spChg chg="del mod">
          <ac:chgData name="li bo" userId="86e360d6c7446f46" providerId="LiveId" clId="{6A931DB2-3E1A-4BCD-B4A2-F0DF7748F8AB}" dt="2022-02-21T15:21:35.668" v="2505" actId="478"/>
          <ac:spMkLst>
            <pc:docMk/>
            <pc:sldMk cId="0" sldId="285"/>
            <ac:spMk id="5" creationId="{C81A48CE-A1CF-4E81-A393-3C57A6BAE0C2}"/>
          </ac:spMkLst>
        </pc:spChg>
        <pc:spChg chg="mod">
          <ac:chgData name="li bo" userId="86e360d6c7446f46" providerId="LiveId" clId="{6A931DB2-3E1A-4BCD-B4A2-F0DF7748F8AB}" dt="2022-02-26T08:40:37.807" v="10216" actId="1076"/>
          <ac:spMkLst>
            <pc:docMk/>
            <pc:sldMk cId="0" sldId="285"/>
            <ac:spMk id="6" creationId="{2EDC306B-294C-4390-9523-A1B32F6BC59E}"/>
          </ac:spMkLst>
        </pc:spChg>
        <pc:spChg chg="add mod">
          <ac:chgData name="li bo" userId="86e360d6c7446f46" providerId="LiveId" clId="{6A931DB2-3E1A-4BCD-B4A2-F0DF7748F8AB}" dt="2022-02-26T08:40:37.807" v="10216" actId="1076"/>
          <ac:spMkLst>
            <pc:docMk/>
            <pc:sldMk cId="0" sldId="285"/>
            <ac:spMk id="7" creationId="{4F65728B-9FF6-417D-A340-A8156606644F}"/>
          </ac:spMkLst>
        </pc:spChg>
        <pc:spChg chg="add del mod">
          <ac:chgData name="li bo" userId="86e360d6c7446f46" providerId="LiveId" clId="{6A931DB2-3E1A-4BCD-B4A2-F0DF7748F8AB}" dt="2022-02-21T15:23:39.772" v="2542" actId="478"/>
          <ac:spMkLst>
            <pc:docMk/>
            <pc:sldMk cId="0" sldId="285"/>
            <ac:spMk id="8" creationId="{E7788E8F-C46B-430A-95E8-57A21A9660CC}"/>
          </ac:spMkLst>
        </pc:spChg>
        <pc:picChg chg="del">
          <ac:chgData name="li bo" userId="86e360d6c7446f46" providerId="LiveId" clId="{6A931DB2-3E1A-4BCD-B4A2-F0DF7748F8AB}" dt="2022-02-21T15:21:34.757" v="2504" actId="478"/>
          <ac:picMkLst>
            <pc:docMk/>
            <pc:sldMk cId="0" sldId="285"/>
            <ac:picMk id="4" creationId="{1362A000-06E8-4886-8989-C613DACEA3B1}"/>
          </ac:picMkLst>
        </pc:picChg>
        <pc:picChg chg="add del mod">
          <ac:chgData name="li bo" userId="86e360d6c7446f46" providerId="LiveId" clId="{6A931DB2-3E1A-4BCD-B4A2-F0DF7748F8AB}" dt="2022-02-26T08:40:28.807" v="10215" actId="478"/>
          <ac:picMkLst>
            <pc:docMk/>
            <pc:sldMk cId="0" sldId="285"/>
            <ac:picMk id="5" creationId="{69840C85-196A-4285-BFAA-6B70DA722657}"/>
          </ac:picMkLst>
        </pc:picChg>
        <pc:picChg chg="add del mod">
          <ac:chgData name="li bo" userId="86e360d6c7446f46" providerId="LiveId" clId="{6A931DB2-3E1A-4BCD-B4A2-F0DF7748F8AB}" dt="2022-02-26T03:54:44.133" v="6852" actId="1076"/>
          <ac:picMkLst>
            <pc:docMk/>
            <pc:sldMk cId="0" sldId="285"/>
            <ac:picMk id="1026" creationId="{5F017742-4723-44A4-8D94-B0B7D3584F4C}"/>
          </ac:picMkLst>
        </pc:picChg>
      </pc:sldChg>
      <pc:sldChg chg="modSp mod modTransition modNotesTx">
        <pc:chgData name="li bo" userId="86e360d6c7446f46" providerId="LiveId" clId="{6A931DB2-3E1A-4BCD-B4A2-F0DF7748F8AB}" dt="2022-02-23T12:37:59.350" v="4348"/>
        <pc:sldMkLst>
          <pc:docMk/>
          <pc:sldMk cId="0" sldId="290"/>
        </pc:sldMkLst>
        <pc:spChg chg="mod">
          <ac:chgData name="li bo" userId="86e360d6c7446f46" providerId="LiveId" clId="{6A931DB2-3E1A-4BCD-B4A2-F0DF7748F8AB}" dt="2022-02-21T15:22:54.681" v="2523" actId="1076"/>
          <ac:spMkLst>
            <pc:docMk/>
            <pc:sldMk cId="0" sldId="290"/>
            <ac:spMk id="14" creationId="{AB678D7A-7CC0-4714-85C4-63B09D9400B9}"/>
          </ac:spMkLst>
        </pc:spChg>
      </pc:sldChg>
      <pc:sldChg chg="modTransition">
        <pc:chgData name="li bo" userId="86e360d6c7446f46" providerId="LiveId" clId="{6A931DB2-3E1A-4BCD-B4A2-F0DF7748F8AB}" dt="2022-02-23T12:38:03.419" v="4352"/>
        <pc:sldMkLst>
          <pc:docMk/>
          <pc:sldMk cId="0" sldId="293"/>
        </pc:sldMkLst>
      </pc:sldChg>
      <pc:sldChg chg="modSp mod modTransition">
        <pc:chgData name="li bo" userId="86e360d6c7446f46" providerId="LiveId" clId="{6A931DB2-3E1A-4BCD-B4A2-F0DF7748F8AB}" dt="2022-02-22T08:00:19.505" v="3855"/>
        <pc:sldMkLst>
          <pc:docMk/>
          <pc:sldMk cId="474949573" sldId="294"/>
        </pc:sldMkLst>
        <pc:spChg chg="mod">
          <ac:chgData name="li bo" userId="86e360d6c7446f46" providerId="LiveId" clId="{6A931DB2-3E1A-4BCD-B4A2-F0DF7748F8AB}" dt="2022-02-21T15:19:11.668" v="2458" actId="20577"/>
          <ac:spMkLst>
            <pc:docMk/>
            <pc:sldMk cId="474949573" sldId="294"/>
            <ac:spMk id="3" creationId="{00000000-0000-0000-0000-000000000000}"/>
          </ac:spMkLst>
        </pc:spChg>
      </pc:sldChg>
      <pc:sldChg chg="modSp mod modTransition">
        <pc:chgData name="li bo" userId="86e360d6c7446f46" providerId="LiveId" clId="{6A931DB2-3E1A-4BCD-B4A2-F0DF7748F8AB}" dt="2022-02-23T15:00:55.270" v="4770" actId="113"/>
        <pc:sldMkLst>
          <pc:docMk/>
          <pc:sldMk cId="0" sldId="304"/>
        </pc:sldMkLst>
        <pc:spChg chg="mod">
          <ac:chgData name="li bo" userId="86e360d6c7446f46" providerId="LiveId" clId="{6A931DB2-3E1A-4BCD-B4A2-F0DF7748F8AB}" dt="2022-02-23T15:00:55.270" v="4770" actId="113"/>
          <ac:spMkLst>
            <pc:docMk/>
            <pc:sldMk cId="0" sldId="304"/>
            <ac:spMk id="6" creationId="{89B91FA7-142E-4797-BA4E-13978F0C83AC}"/>
          </ac:spMkLst>
        </pc:spChg>
      </pc:sldChg>
      <pc:sldChg chg="modTransition">
        <pc:chgData name="li bo" userId="86e360d6c7446f46" providerId="LiveId" clId="{6A931DB2-3E1A-4BCD-B4A2-F0DF7748F8AB}" dt="2022-02-23T10:19:40.695" v="4182"/>
        <pc:sldMkLst>
          <pc:docMk/>
          <pc:sldMk cId="0" sldId="309"/>
        </pc:sldMkLst>
      </pc:sldChg>
      <pc:sldChg chg="modTransition">
        <pc:chgData name="li bo" userId="86e360d6c7446f46" providerId="LiveId" clId="{6A931DB2-3E1A-4BCD-B4A2-F0DF7748F8AB}" dt="2022-02-23T08:44:36.023" v="4036"/>
        <pc:sldMkLst>
          <pc:docMk/>
          <pc:sldMk cId="0" sldId="310"/>
        </pc:sldMkLst>
      </pc:sldChg>
      <pc:sldChg chg="modSp mod modTransition modAnim">
        <pc:chgData name="li bo" userId="86e360d6c7446f46" providerId="LiveId" clId="{6A931DB2-3E1A-4BCD-B4A2-F0DF7748F8AB}" dt="2022-02-28T01:46:54.814" v="13372"/>
        <pc:sldMkLst>
          <pc:docMk/>
          <pc:sldMk cId="0" sldId="312"/>
        </pc:sldMkLst>
        <pc:spChg chg="mod">
          <ac:chgData name="li bo" userId="86e360d6c7446f46" providerId="LiveId" clId="{6A931DB2-3E1A-4BCD-B4A2-F0DF7748F8AB}" dt="2022-02-23T14:56:27.219" v="4683" actId="1076"/>
          <ac:spMkLst>
            <pc:docMk/>
            <pc:sldMk cId="0" sldId="312"/>
            <ac:spMk id="3" creationId="{00000000-0000-0000-0000-000000000000}"/>
          </ac:spMkLst>
        </pc:spChg>
      </pc:sldChg>
      <pc:sldChg chg="addSp modSp mod modTransition modAnim">
        <pc:chgData name="li bo" userId="86e360d6c7446f46" providerId="LiveId" clId="{6A931DB2-3E1A-4BCD-B4A2-F0DF7748F8AB}" dt="2022-02-26T09:15:29.938" v="10578"/>
        <pc:sldMkLst>
          <pc:docMk/>
          <pc:sldMk cId="0" sldId="324"/>
        </pc:sldMkLst>
        <pc:picChg chg="add mod">
          <ac:chgData name="li bo" userId="86e360d6c7446f46" providerId="LiveId" clId="{6A931DB2-3E1A-4BCD-B4A2-F0DF7748F8AB}" dt="2022-02-26T08:59:41.916" v="10384" actId="1076"/>
          <ac:picMkLst>
            <pc:docMk/>
            <pc:sldMk cId="0" sldId="324"/>
            <ac:picMk id="6" creationId="{D7076C08-99D6-433B-A541-29906141D59F}"/>
          </ac:picMkLst>
        </pc:picChg>
        <pc:picChg chg="mod">
          <ac:chgData name="li bo" userId="86e360d6c7446f46" providerId="LiveId" clId="{6A931DB2-3E1A-4BCD-B4A2-F0DF7748F8AB}" dt="2022-02-26T08:58:34.702" v="10382" actId="1076"/>
          <ac:picMkLst>
            <pc:docMk/>
            <pc:sldMk cId="0" sldId="324"/>
            <ac:picMk id="3080" creationId="{7E4F6CDA-222C-447C-A97D-933EF704D469}"/>
          </ac:picMkLst>
        </pc:picChg>
      </pc:sldChg>
      <pc:sldChg chg="modTransition modNotesTx">
        <pc:chgData name="li bo" userId="86e360d6c7446f46" providerId="LiveId" clId="{6A931DB2-3E1A-4BCD-B4A2-F0DF7748F8AB}" dt="2022-02-27T09:03:30.315" v="12777" actId="20577"/>
        <pc:sldMkLst>
          <pc:docMk/>
          <pc:sldMk cId="0" sldId="329"/>
        </pc:sldMkLst>
      </pc:sldChg>
      <pc:sldChg chg="modSp modTransition modNotesTx">
        <pc:chgData name="li bo" userId="86e360d6c7446f46" providerId="LiveId" clId="{6A931DB2-3E1A-4BCD-B4A2-F0DF7748F8AB}" dt="2022-02-27T09:25:43.810" v="12999"/>
        <pc:sldMkLst>
          <pc:docMk/>
          <pc:sldMk cId="3772223435" sldId="330"/>
        </pc:sldMkLst>
        <pc:spChg chg="mod">
          <ac:chgData name="li bo" userId="86e360d6c7446f46" providerId="LiveId" clId="{6A931DB2-3E1A-4BCD-B4A2-F0DF7748F8AB}" dt="2022-02-26T04:59:08.364" v="8165"/>
          <ac:spMkLst>
            <pc:docMk/>
            <pc:sldMk cId="3772223435" sldId="330"/>
            <ac:spMk id="3" creationId="{00000000-0000-0000-0000-000000000000}"/>
          </ac:spMkLst>
        </pc:spChg>
        <pc:picChg chg="mod">
          <ac:chgData name="li bo" userId="86e360d6c7446f46" providerId="LiveId" clId="{6A931DB2-3E1A-4BCD-B4A2-F0DF7748F8AB}" dt="2022-02-26T04:59:15.226" v="8166" actId="1076"/>
          <ac:picMkLst>
            <pc:docMk/>
            <pc:sldMk cId="3772223435" sldId="330"/>
            <ac:picMk id="1026" creationId="{23C0C38E-A8E0-4533-99E9-FD6882EB6D34}"/>
          </ac:picMkLst>
        </pc:picChg>
      </pc:sldChg>
      <pc:sldChg chg="modTransition">
        <pc:chgData name="li bo" userId="86e360d6c7446f46" providerId="LiveId" clId="{6A931DB2-3E1A-4BCD-B4A2-F0DF7748F8AB}" dt="2022-02-23T12:37:50.239" v="4310"/>
        <pc:sldMkLst>
          <pc:docMk/>
          <pc:sldMk cId="2614664012" sldId="331"/>
        </pc:sldMkLst>
      </pc:sldChg>
      <pc:sldChg chg="delSp modSp mod modTransition modAnim">
        <pc:chgData name="li bo" userId="86e360d6c7446f46" providerId="LiveId" clId="{6A931DB2-3E1A-4BCD-B4A2-F0DF7748F8AB}" dt="2022-02-28T01:46:52.798" v="13358"/>
        <pc:sldMkLst>
          <pc:docMk/>
          <pc:sldMk cId="3517575467" sldId="332"/>
        </pc:sldMkLst>
        <pc:spChg chg="del mod">
          <ac:chgData name="li bo" userId="86e360d6c7446f46" providerId="LiveId" clId="{6A931DB2-3E1A-4BCD-B4A2-F0DF7748F8AB}" dt="2022-02-21T14:39:18.011" v="1165" actId="478"/>
          <ac:spMkLst>
            <pc:docMk/>
            <pc:sldMk cId="3517575467" sldId="332"/>
            <ac:spMk id="2" creationId="{00000000-0000-0000-0000-000000000000}"/>
          </ac:spMkLst>
        </pc:spChg>
        <pc:spChg chg="mod">
          <ac:chgData name="li bo" userId="86e360d6c7446f46" providerId="LiveId" clId="{6A931DB2-3E1A-4BCD-B4A2-F0DF7748F8AB}" dt="2022-02-21T14:39:31.563" v="1169" actId="20577"/>
          <ac:spMkLst>
            <pc:docMk/>
            <pc:sldMk cId="3517575467" sldId="332"/>
            <ac:spMk id="3" creationId="{00000000-0000-0000-0000-000000000000}"/>
          </ac:spMkLst>
        </pc:spChg>
        <pc:spChg chg="mod">
          <ac:chgData name="li bo" userId="86e360d6c7446f46" providerId="LiveId" clId="{6A931DB2-3E1A-4BCD-B4A2-F0DF7748F8AB}" dt="2022-02-21T14:39:36.140" v="1171" actId="1076"/>
          <ac:spMkLst>
            <pc:docMk/>
            <pc:sldMk cId="3517575467" sldId="332"/>
            <ac:spMk id="13" creationId="{73ECA002-535A-4833-A6E9-158098D99724}"/>
          </ac:spMkLst>
        </pc:spChg>
        <pc:grpChg chg="mod">
          <ac:chgData name="li bo" userId="86e360d6c7446f46" providerId="LiveId" clId="{6A931DB2-3E1A-4BCD-B4A2-F0DF7748F8AB}" dt="2022-02-21T14:39:33.081" v="1170" actId="1076"/>
          <ac:grpSpMkLst>
            <pc:docMk/>
            <pc:sldMk cId="3517575467" sldId="332"/>
            <ac:grpSpMk id="10" creationId="{6C93480D-9637-40DE-84F5-22F05000A943}"/>
          </ac:grpSpMkLst>
        </pc:grpChg>
        <pc:picChg chg="mod">
          <ac:chgData name="li bo" userId="86e360d6c7446f46" providerId="LiveId" clId="{6A931DB2-3E1A-4BCD-B4A2-F0DF7748F8AB}" dt="2022-02-23T15:45:36.863" v="5033" actId="1076"/>
          <ac:picMkLst>
            <pc:docMk/>
            <pc:sldMk cId="3517575467" sldId="332"/>
            <ac:picMk id="5" creationId="{969ED2D3-13A2-4785-A2EF-97B0769772F4}"/>
          </ac:picMkLst>
        </pc:picChg>
        <pc:picChg chg="del mod">
          <ac:chgData name="li bo" userId="86e360d6c7446f46" providerId="LiveId" clId="{6A931DB2-3E1A-4BCD-B4A2-F0DF7748F8AB}" dt="2022-02-23T15:45:54.827" v="5035" actId="478"/>
          <ac:picMkLst>
            <pc:docMk/>
            <pc:sldMk cId="3517575467" sldId="332"/>
            <ac:picMk id="7" creationId="{A738ED7D-0B11-4DF9-A07A-B2948058242A}"/>
          </ac:picMkLst>
        </pc:picChg>
        <pc:picChg chg="mod">
          <ac:chgData name="li bo" userId="86e360d6c7446f46" providerId="LiveId" clId="{6A931DB2-3E1A-4BCD-B4A2-F0DF7748F8AB}" dt="2022-02-21T14:39:33.081" v="1170" actId="1076"/>
          <ac:picMkLst>
            <pc:docMk/>
            <pc:sldMk cId="3517575467" sldId="332"/>
            <ac:picMk id="9" creationId="{A88D5CF4-6FAB-45B9-8874-E3BD2AC8E238}"/>
          </ac:picMkLst>
        </pc:picChg>
        <pc:picChg chg="mod">
          <ac:chgData name="li bo" userId="86e360d6c7446f46" providerId="LiveId" clId="{6A931DB2-3E1A-4BCD-B4A2-F0DF7748F8AB}" dt="2022-02-21T14:39:36.140" v="1171" actId="1076"/>
          <ac:picMkLst>
            <pc:docMk/>
            <pc:sldMk cId="3517575467" sldId="332"/>
            <ac:picMk id="1030" creationId="{882706C1-4B7C-4C65-8A77-C32E77C3FC1C}"/>
          </ac:picMkLst>
        </pc:picChg>
        <pc:picChg chg="mod">
          <ac:chgData name="li bo" userId="86e360d6c7446f46" providerId="LiveId" clId="{6A931DB2-3E1A-4BCD-B4A2-F0DF7748F8AB}" dt="2022-02-21T14:39:33.081" v="1170" actId="1076"/>
          <ac:picMkLst>
            <pc:docMk/>
            <pc:sldMk cId="3517575467" sldId="332"/>
            <ac:picMk id="2050" creationId="{76F5F98D-67D8-480F-B9B6-93E105E1B59D}"/>
          </ac:picMkLst>
        </pc:picChg>
      </pc:sldChg>
      <pc:sldChg chg="addSp delSp modSp mod modTransition modAnim modNotesTx">
        <pc:chgData name="li bo" userId="86e360d6c7446f46" providerId="LiveId" clId="{6A931DB2-3E1A-4BCD-B4A2-F0DF7748F8AB}" dt="2022-02-26T08:44:10.638" v="10232"/>
        <pc:sldMkLst>
          <pc:docMk/>
          <pc:sldMk cId="2381621949" sldId="333"/>
        </pc:sldMkLst>
        <pc:spChg chg="mod">
          <ac:chgData name="li bo" userId="86e360d6c7446f46" providerId="LiveId" clId="{6A931DB2-3E1A-4BCD-B4A2-F0DF7748F8AB}" dt="2022-02-23T14:57:34.968" v="4739" actId="1076"/>
          <ac:spMkLst>
            <pc:docMk/>
            <pc:sldMk cId="2381621949" sldId="333"/>
            <ac:spMk id="3" creationId="{00000000-0000-0000-0000-000000000000}"/>
          </ac:spMkLst>
        </pc:spChg>
        <pc:spChg chg="add mod">
          <ac:chgData name="li bo" userId="86e360d6c7446f46" providerId="LiveId" clId="{6A931DB2-3E1A-4BCD-B4A2-F0DF7748F8AB}" dt="2022-02-26T08:43:18.136" v="10227" actId="1076"/>
          <ac:spMkLst>
            <pc:docMk/>
            <pc:sldMk cId="2381621949" sldId="333"/>
            <ac:spMk id="8" creationId="{B3CFF8C4-DAAD-4A9E-ADC7-FBF0785CBBEF}"/>
          </ac:spMkLst>
        </pc:spChg>
        <pc:spChg chg="del mod">
          <ac:chgData name="li bo" userId="86e360d6c7446f46" providerId="LiveId" clId="{6A931DB2-3E1A-4BCD-B4A2-F0DF7748F8AB}" dt="2022-02-21T15:43:43.425" v="3418"/>
          <ac:spMkLst>
            <pc:docMk/>
            <pc:sldMk cId="2381621949" sldId="333"/>
            <ac:spMk id="13" creationId="{EE07B1D7-E8DA-45E2-AE6D-9E860963C321}"/>
          </ac:spMkLst>
        </pc:spChg>
        <pc:picChg chg="add mod">
          <ac:chgData name="li bo" userId="86e360d6c7446f46" providerId="LiveId" clId="{6A931DB2-3E1A-4BCD-B4A2-F0DF7748F8AB}" dt="2022-02-26T08:44:01.052" v="10229" actId="1076"/>
          <ac:picMkLst>
            <pc:docMk/>
            <pc:sldMk cId="2381621949" sldId="333"/>
            <ac:picMk id="4" creationId="{0654145E-A363-4BDA-9947-262BE58EEA73}"/>
          </ac:picMkLst>
        </pc:picChg>
        <pc:picChg chg="mod">
          <ac:chgData name="li bo" userId="86e360d6c7446f46" providerId="LiveId" clId="{6A931DB2-3E1A-4BCD-B4A2-F0DF7748F8AB}" dt="2022-02-26T08:43:07.483" v="10224" actId="1076"/>
          <ac:picMkLst>
            <pc:docMk/>
            <pc:sldMk cId="2381621949" sldId="333"/>
            <ac:picMk id="9" creationId="{9C85C2FE-6AC9-4BEE-BE02-C9B0F06DC266}"/>
          </ac:picMkLst>
        </pc:picChg>
        <pc:picChg chg="mod">
          <ac:chgData name="li bo" userId="86e360d6c7446f46" providerId="LiveId" clId="{6A931DB2-3E1A-4BCD-B4A2-F0DF7748F8AB}" dt="2022-02-26T08:39:25.100" v="10212" actId="1076"/>
          <ac:picMkLst>
            <pc:docMk/>
            <pc:sldMk cId="2381621949" sldId="333"/>
            <ac:picMk id="12" creationId="{ED806642-C95D-4B34-AD0A-CBB5A6199181}"/>
          </ac:picMkLst>
        </pc:picChg>
        <pc:inkChg chg="add del">
          <ac:chgData name="li bo" userId="86e360d6c7446f46" providerId="LiveId" clId="{6A931DB2-3E1A-4BCD-B4A2-F0DF7748F8AB}" dt="2022-02-21T15:42:04.976" v="3405" actId="9405"/>
          <ac:inkMkLst>
            <pc:docMk/>
            <pc:sldMk cId="2381621949" sldId="333"/>
            <ac:inkMk id="2" creationId="{B76F92F4-B8F9-4DE3-BDB5-7E4379E0081A}"/>
          </ac:inkMkLst>
        </pc:inkChg>
      </pc:sldChg>
      <pc:sldChg chg="addSp modSp mod modTransition">
        <pc:chgData name="li bo" userId="86e360d6c7446f46" providerId="LiveId" clId="{6A931DB2-3E1A-4BCD-B4A2-F0DF7748F8AB}" dt="2022-02-28T01:14:22.288" v="13296"/>
        <pc:sldMkLst>
          <pc:docMk/>
          <pc:sldMk cId="1331230040" sldId="334"/>
        </pc:sldMkLst>
        <pc:spChg chg="mod">
          <ac:chgData name="li bo" userId="86e360d6c7446f46" providerId="LiveId" clId="{6A931DB2-3E1A-4BCD-B4A2-F0DF7748F8AB}" dt="2022-02-26T08:46:42.182" v="10237" actId="1076"/>
          <ac:spMkLst>
            <pc:docMk/>
            <pc:sldMk cId="1331230040" sldId="334"/>
            <ac:spMk id="2" creationId="{1BAF0975-0665-4C0E-B5CE-5C29EAECDA02}"/>
          </ac:spMkLst>
        </pc:spChg>
        <pc:picChg chg="add mod">
          <ac:chgData name="li bo" userId="86e360d6c7446f46" providerId="LiveId" clId="{6A931DB2-3E1A-4BCD-B4A2-F0DF7748F8AB}" dt="2022-02-26T08:46:47.572" v="10239" actId="1076"/>
          <ac:picMkLst>
            <pc:docMk/>
            <pc:sldMk cId="1331230040" sldId="334"/>
            <ac:picMk id="4" creationId="{84290331-6F07-4F0C-885B-669A926B6613}"/>
          </ac:picMkLst>
        </pc:picChg>
        <pc:picChg chg="mod">
          <ac:chgData name="li bo" userId="86e360d6c7446f46" providerId="LiveId" clId="{6A931DB2-3E1A-4BCD-B4A2-F0DF7748F8AB}" dt="2022-02-26T08:46:42.182" v="10237" actId="1076"/>
          <ac:picMkLst>
            <pc:docMk/>
            <pc:sldMk cId="1331230040" sldId="334"/>
            <ac:picMk id="8" creationId="{D2EACEDB-9619-4358-91ED-53EE14504A60}"/>
          </ac:picMkLst>
        </pc:picChg>
        <pc:picChg chg="mod">
          <ac:chgData name="li bo" userId="86e360d6c7446f46" providerId="LiveId" clId="{6A931DB2-3E1A-4BCD-B4A2-F0DF7748F8AB}" dt="2022-02-26T08:46:43.906" v="10238" actId="1076"/>
          <ac:picMkLst>
            <pc:docMk/>
            <pc:sldMk cId="1331230040" sldId="334"/>
            <ac:picMk id="5122" creationId="{65BF54E2-87FD-4F93-AE39-D128F24A072F}"/>
          </ac:picMkLst>
        </pc:picChg>
      </pc:sldChg>
      <pc:sldChg chg="addSp modSp mod modTransition modAnim modNotesTx">
        <pc:chgData name="li bo" userId="86e360d6c7446f46" providerId="LiveId" clId="{6A931DB2-3E1A-4BCD-B4A2-F0DF7748F8AB}" dt="2022-02-27T09:02:11.822" v="12543" actId="20577"/>
        <pc:sldMkLst>
          <pc:docMk/>
          <pc:sldMk cId="4278929174" sldId="335"/>
        </pc:sldMkLst>
        <pc:spChg chg="mod">
          <ac:chgData name="li bo" userId="86e360d6c7446f46" providerId="LiveId" clId="{6A931DB2-3E1A-4BCD-B4A2-F0DF7748F8AB}" dt="2022-02-26T09:18:56.048" v="10641" actId="1076"/>
          <ac:spMkLst>
            <pc:docMk/>
            <pc:sldMk cId="4278929174" sldId="335"/>
            <ac:spMk id="14" creationId="{88F3A3BA-D65B-4CE6-9029-F38CB77F2602}"/>
          </ac:spMkLst>
        </pc:spChg>
        <pc:picChg chg="add mod">
          <ac:chgData name="li bo" userId="86e360d6c7446f46" providerId="LiveId" clId="{6A931DB2-3E1A-4BCD-B4A2-F0DF7748F8AB}" dt="2022-02-26T09:19:09.981" v="10644" actId="1076"/>
          <ac:picMkLst>
            <pc:docMk/>
            <pc:sldMk cId="4278929174" sldId="335"/>
            <ac:picMk id="5" creationId="{F2CDA5A8-7C5B-4B76-AD23-0466A4D3F55F}"/>
          </ac:picMkLst>
        </pc:picChg>
        <pc:picChg chg="mod">
          <ac:chgData name="li bo" userId="86e360d6c7446f46" providerId="LiveId" clId="{6A931DB2-3E1A-4BCD-B4A2-F0DF7748F8AB}" dt="2022-02-26T09:18:56.048" v="10641" actId="1076"/>
          <ac:picMkLst>
            <pc:docMk/>
            <pc:sldMk cId="4278929174" sldId="335"/>
            <ac:picMk id="16" creationId="{0CAB81E6-63CF-4E74-9492-D8BB3CCF025F}"/>
          </ac:picMkLst>
        </pc:picChg>
      </pc:sldChg>
      <pc:sldChg chg="addSp modSp mod modTransition modAnim">
        <pc:chgData name="li bo" userId="86e360d6c7446f46" providerId="LiveId" clId="{6A931DB2-3E1A-4BCD-B4A2-F0DF7748F8AB}" dt="2022-02-26T08:58:14.433" v="10372"/>
        <pc:sldMkLst>
          <pc:docMk/>
          <pc:sldMk cId="1600219795" sldId="336"/>
        </pc:sldMkLst>
        <pc:picChg chg="add mod">
          <ac:chgData name="li bo" userId="86e360d6c7446f46" providerId="LiveId" clId="{6A931DB2-3E1A-4BCD-B4A2-F0DF7748F8AB}" dt="2022-02-26T08:57:46.077" v="10371" actId="1076"/>
          <ac:picMkLst>
            <pc:docMk/>
            <pc:sldMk cId="1600219795" sldId="336"/>
            <ac:picMk id="10" creationId="{102CF742-A558-4F5C-93E3-59F70DCB00F5}"/>
          </ac:picMkLst>
        </pc:picChg>
      </pc:sldChg>
      <pc:sldChg chg="modTransition">
        <pc:chgData name="li bo" userId="86e360d6c7446f46" providerId="LiveId" clId="{6A931DB2-3E1A-4BCD-B4A2-F0DF7748F8AB}" dt="2022-02-23T10:19:51.816" v="4208"/>
        <pc:sldMkLst>
          <pc:docMk/>
          <pc:sldMk cId="1945253401" sldId="337"/>
        </pc:sldMkLst>
      </pc:sldChg>
      <pc:sldChg chg="addSp modSp mod modTransition">
        <pc:chgData name="li bo" userId="86e360d6c7446f46" providerId="LiveId" clId="{6A931DB2-3E1A-4BCD-B4A2-F0DF7748F8AB}" dt="2022-02-28T01:47:01.823" v="13376"/>
        <pc:sldMkLst>
          <pc:docMk/>
          <pc:sldMk cId="4177592412" sldId="338"/>
        </pc:sldMkLst>
        <pc:picChg chg="add mod">
          <ac:chgData name="li bo" userId="86e360d6c7446f46" providerId="LiveId" clId="{6A931DB2-3E1A-4BCD-B4A2-F0DF7748F8AB}" dt="2022-02-27T09:14:36.064" v="12833" actId="1076"/>
          <ac:picMkLst>
            <pc:docMk/>
            <pc:sldMk cId="4177592412" sldId="338"/>
            <ac:picMk id="4" creationId="{1BADCC53-7F28-49EF-8799-15EF7E4F5E89}"/>
          </ac:picMkLst>
        </pc:picChg>
        <pc:picChg chg="mod">
          <ac:chgData name="li bo" userId="86e360d6c7446f46" providerId="LiveId" clId="{6A931DB2-3E1A-4BCD-B4A2-F0DF7748F8AB}" dt="2022-02-26T09:02:27.928" v="10395" actId="1076"/>
          <ac:picMkLst>
            <pc:docMk/>
            <pc:sldMk cId="4177592412" sldId="338"/>
            <ac:picMk id="5" creationId="{70F498E0-7A17-459D-BB70-438981339BA9}"/>
          </ac:picMkLst>
        </pc:picChg>
      </pc:sldChg>
      <pc:sldChg chg="modSp mod modTransition modAnim">
        <pc:chgData name="li bo" userId="86e360d6c7446f46" providerId="LiveId" clId="{6A931DB2-3E1A-4BCD-B4A2-F0DF7748F8AB}" dt="2022-02-27T14:32:44.988" v="13276" actId="113"/>
        <pc:sldMkLst>
          <pc:docMk/>
          <pc:sldMk cId="3171118717" sldId="339"/>
        </pc:sldMkLst>
        <pc:spChg chg="mod">
          <ac:chgData name="li bo" userId="86e360d6c7446f46" providerId="LiveId" clId="{6A931DB2-3E1A-4BCD-B4A2-F0DF7748F8AB}" dt="2022-02-27T14:32:44.988" v="13276" actId="113"/>
          <ac:spMkLst>
            <pc:docMk/>
            <pc:sldMk cId="3171118717" sldId="339"/>
            <ac:spMk id="3" creationId="{0D7B3D42-7237-4551-BC4F-CD76B1723843}"/>
          </ac:spMkLst>
        </pc:spChg>
      </pc:sldChg>
      <pc:sldChg chg="addSp modSp mod modTransition modAnim">
        <pc:chgData name="li bo" userId="86e360d6c7446f46" providerId="LiveId" clId="{6A931DB2-3E1A-4BCD-B4A2-F0DF7748F8AB}" dt="2022-02-26T08:41:48.287" v="10223"/>
        <pc:sldMkLst>
          <pc:docMk/>
          <pc:sldMk cId="3043534855" sldId="340"/>
        </pc:sldMkLst>
        <pc:spChg chg="mod">
          <ac:chgData name="li bo" userId="86e360d6c7446f46" providerId="LiveId" clId="{6A931DB2-3E1A-4BCD-B4A2-F0DF7748F8AB}" dt="2022-02-26T08:41:15.752" v="10218" actId="1076"/>
          <ac:spMkLst>
            <pc:docMk/>
            <pc:sldMk cId="3043534855" sldId="340"/>
            <ac:spMk id="2" creationId="{8A819253-092F-4E99-9D5B-8E227C363660}"/>
          </ac:spMkLst>
        </pc:spChg>
        <pc:spChg chg="mod">
          <ac:chgData name="li bo" userId="86e360d6c7446f46" providerId="LiveId" clId="{6A931DB2-3E1A-4BCD-B4A2-F0DF7748F8AB}" dt="2022-02-26T08:41:17.524" v="10219" actId="1076"/>
          <ac:spMkLst>
            <pc:docMk/>
            <pc:sldMk cId="3043534855" sldId="340"/>
            <ac:spMk id="3" creationId="{77FD0B74-62E4-456F-98D2-47C99436C9C1}"/>
          </ac:spMkLst>
        </pc:spChg>
        <pc:picChg chg="add mod">
          <ac:chgData name="li bo" userId="86e360d6c7446f46" providerId="LiveId" clId="{6A931DB2-3E1A-4BCD-B4A2-F0DF7748F8AB}" dt="2022-02-26T08:41:24.102" v="10222" actId="1076"/>
          <ac:picMkLst>
            <pc:docMk/>
            <pc:sldMk cId="3043534855" sldId="340"/>
            <ac:picMk id="5" creationId="{74C1E1D4-5653-4B78-BEFD-E80AF3F2D188}"/>
          </ac:picMkLst>
        </pc:picChg>
        <pc:picChg chg="mod">
          <ac:chgData name="li bo" userId="86e360d6c7446f46" providerId="LiveId" clId="{6A931DB2-3E1A-4BCD-B4A2-F0DF7748F8AB}" dt="2022-02-26T08:41:17.524" v="10219" actId="1076"/>
          <ac:picMkLst>
            <pc:docMk/>
            <pc:sldMk cId="3043534855" sldId="340"/>
            <ac:picMk id="2050" creationId="{6416ED17-BBB4-41C8-BEFC-A7B4EFAAE647}"/>
          </ac:picMkLst>
        </pc:picChg>
      </pc:sldChg>
      <pc:sldChg chg="modSp mod modTransition">
        <pc:chgData name="li bo" userId="86e360d6c7446f46" providerId="LiveId" clId="{6A931DB2-3E1A-4BCD-B4A2-F0DF7748F8AB}" dt="2022-02-27T14:31:34.815" v="13261"/>
        <pc:sldMkLst>
          <pc:docMk/>
          <pc:sldMk cId="2982374711" sldId="341"/>
        </pc:sldMkLst>
        <pc:spChg chg="mod ord">
          <ac:chgData name="li bo" userId="86e360d6c7446f46" providerId="LiveId" clId="{6A931DB2-3E1A-4BCD-B4A2-F0DF7748F8AB}" dt="2022-02-27T14:31:34.815" v="13261"/>
          <ac:spMkLst>
            <pc:docMk/>
            <pc:sldMk cId="2982374711" sldId="341"/>
            <ac:spMk id="2" creationId="{F8C08988-1FC7-40F3-A3BA-EA23519441E5}"/>
          </ac:spMkLst>
        </pc:spChg>
        <pc:spChg chg="mod">
          <ac:chgData name="li bo" userId="86e360d6c7446f46" providerId="LiveId" clId="{6A931DB2-3E1A-4BCD-B4A2-F0DF7748F8AB}" dt="2022-02-21T10:54:12.494" v="234" actId="20577"/>
          <ac:spMkLst>
            <pc:docMk/>
            <pc:sldMk cId="2982374711" sldId="341"/>
            <ac:spMk id="6" creationId="{B24074A9-EB91-4654-863B-CC7F22B041F8}"/>
          </ac:spMkLst>
        </pc:spChg>
        <pc:spChg chg="mod">
          <ac:chgData name="li bo" userId="86e360d6c7446f46" providerId="LiveId" clId="{6A931DB2-3E1A-4BCD-B4A2-F0DF7748F8AB}" dt="2022-02-21T10:54:21.007" v="267" actId="20577"/>
          <ac:spMkLst>
            <pc:docMk/>
            <pc:sldMk cId="2982374711" sldId="341"/>
            <ac:spMk id="7" creationId="{1EDC3080-6F65-4F86-A3BA-E16C0AEC6178}"/>
          </ac:spMkLst>
        </pc:spChg>
        <pc:spChg chg="mod">
          <ac:chgData name="li bo" userId="86e360d6c7446f46" providerId="LiveId" clId="{6A931DB2-3E1A-4BCD-B4A2-F0DF7748F8AB}" dt="2022-02-21T10:54:31.704" v="301" actId="20577"/>
          <ac:spMkLst>
            <pc:docMk/>
            <pc:sldMk cId="2982374711" sldId="341"/>
            <ac:spMk id="8" creationId="{DBCE6912-BDB1-4245-9241-CDF3A0F4FFD1}"/>
          </ac:spMkLst>
        </pc:spChg>
        <pc:spChg chg="mod">
          <ac:chgData name="li bo" userId="86e360d6c7446f46" providerId="LiveId" clId="{6A931DB2-3E1A-4BCD-B4A2-F0DF7748F8AB}" dt="2022-02-27T14:31:34.814" v="13256"/>
          <ac:spMkLst>
            <pc:docMk/>
            <pc:sldMk cId="2982374711" sldId="341"/>
            <ac:spMk id="16" creationId="{AACCA553-4743-47F9-A27D-CD1AFE782F41}"/>
          </ac:spMkLst>
        </pc:spChg>
        <pc:spChg chg="mod">
          <ac:chgData name="li bo" userId="86e360d6c7446f46" providerId="LiveId" clId="{6A931DB2-3E1A-4BCD-B4A2-F0DF7748F8AB}" dt="2022-02-27T14:31:34.814" v="13255"/>
          <ac:spMkLst>
            <pc:docMk/>
            <pc:sldMk cId="2982374711" sldId="341"/>
            <ac:spMk id="17" creationId="{C8A1CB6D-E8A2-4E91-AE34-4BA7095A9DE0}"/>
          </ac:spMkLst>
        </pc:spChg>
        <pc:spChg chg="mod">
          <ac:chgData name="li bo" userId="86e360d6c7446f46" providerId="LiveId" clId="{6A931DB2-3E1A-4BCD-B4A2-F0DF7748F8AB}" dt="2022-02-27T14:31:34.814" v="13255"/>
          <ac:spMkLst>
            <pc:docMk/>
            <pc:sldMk cId="2982374711" sldId="341"/>
            <ac:spMk id="18" creationId="{273B92C0-EF98-422A-8E7E-AF362534020C}"/>
          </ac:spMkLst>
        </pc:spChg>
        <pc:spChg chg="mod">
          <ac:chgData name="li bo" userId="86e360d6c7446f46" providerId="LiveId" clId="{6A931DB2-3E1A-4BCD-B4A2-F0DF7748F8AB}" dt="2022-02-27T14:31:34.814" v="13255"/>
          <ac:spMkLst>
            <pc:docMk/>
            <pc:sldMk cId="2982374711" sldId="341"/>
            <ac:spMk id="19" creationId="{AD252F73-502E-432C-91A2-FD185CB46B8A}"/>
          </ac:spMkLst>
        </pc:spChg>
        <pc:grpChg chg="mod">
          <ac:chgData name="li bo" userId="86e360d6c7446f46" providerId="LiveId" clId="{6A931DB2-3E1A-4BCD-B4A2-F0DF7748F8AB}" dt="2022-02-27T14:31:34.814" v="13257"/>
          <ac:grpSpMkLst>
            <pc:docMk/>
            <pc:sldMk cId="2982374711" sldId="341"/>
            <ac:grpSpMk id="20" creationId="{92BD2C7D-1619-4E58-BD68-5D2C1EF5420A}"/>
          </ac:grpSpMkLst>
        </pc:grpChg>
        <pc:picChg chg="mod ord">
          <ac:chgData name="li bo" userId="86e360d6c7446f46" providerId="LiveId" clId="{6A931DB2-3E1A-4BCD-B4A2-F0DF7748F8AB}" dt="2022-02-27T14:31:34.814" v="13259"/>
          <ac:picMkLst>
            <pc:docMk/>
            <pc:sldMk cId="2982374711" sldId="341"/>
            <ac:picMk id="5" creationId="{502E0E3C-5703-4966-9FA1-79BE4D8CBC01}"/>
          </ac:picMkLst>
        </pc:picChg>
      </pc:sldChg>
      <pc:sldChg chg="modSp mod">
        <pc:chgData name="li bo" userId="86e360d6c7446f46" providerId="LiveId" clId="{6A931DB2-3E1A-4BCD-B4A2-F0DF7748F8AB}" dt="2022-02-27T14:31:41.236" v="13273"/>
        <pc:sldMkLst>
          <pc:docMk/>
          <pc:sldMk cId="2423768094" sldId="342"/>
        </pc:sldMkLst>
        <pc:spChg chg="mod">
          <ac:chgData name="li bo" userId="86e360d6c7446f46" providerId="LiveId" clId="{6A931DB2-3E1A-4BCD-B4A2-F0DF7748F8AB}" dt="2022-02-21T10:57:24.499" v="356"/>
          <ac:spMkLst>
            <pc:docMk/>
            <pc:sldMk cId="2423768094" sldId="342"/>
            <ac:spMk id="6" creationId="{B24074A9-EB91-4654-863B-CC7F22B041F8}"/>
          </ac:spMkLst>
        </pc:spChg>
        <pc:spChg chg="mod">
          <ac:chgData name="li bo" userId="86e360d6c7446f46" providerId="LiveId" clId="{6A931DB2-3E1A-4BCD-B4A2-F0DF7748F8AB}" dt="2022-02-21T10:57:31.369" v="405"/>
          <ac:spMkLst>
            <pc:docMk/>
            <pc:sldMk cId="2423768094" sldId="342"/>
            <ac:spMk id="7" creationId="{1EDC3080-6F65-4F86-A3BA-E16C0AEC6178}"/>
          </ac:spMkLst>
        </pc:spChg>
        <pc:spChg chg="mod">
          <ac:chgData name="li bo" userId="86e360d6c7446f46" providerId="LiveId" clId="{6A931DB2-3E1A-4BCD-B4A2-F0DF7748F8AB}" dt="2022-02-21T10:57:37.068" v="452"/>
          <ac:spMkLst>
            <pc:docMk/>
            <pc:sldMk cId="2423768094" sldId="342"/>
            <ac:spMk id="8" creationId="{DBCE6912-BDB1-4245-9241-CDF3A0F4FFD1}"/>
          </ac:spMkLst>
        </pc:spChg>
        <pc:spChg chg="mod">
          <ac:chgData name="li bo" userId="86e360d6c7446f46" providerId="LiveId" clId="{6A931DB2-3E1A-4BCD-B4A2-F0DF7748F8AB}" dt="2022-02-27T09:27:06.072" v="13125" actId="207"/>
          <ac:spMkLst>
            <pc:docMk/>
            <pc:sldMk cId="2423768094" sldId="342"/>
            <ac:spMk id="12" creationId="{889C7BFA-87FD-4113-B308-95E7B2CB5227}"/>
          </ac:spMkLst>
        </pc:spChg>
        <pc:spChg chg="mod modVis">
          <ac:chgData name="li bo" userId="86e360d6c7446f46" providerId="LiveId" clId="{6A931DB2-3E1A-4BCD-B4A2-F0DF7748F8AB}" dt="2022-02-27T09:27:06.071" v="13121"/>
          <ac:spMkLst>
            <pc:docMk/>
            <pc:sldMk cId="2423768094" sldId="342"/>
            <ac:spMk id="15" creationId="{5F27BFF9-3CE4-441A-A61D-4024F6681C2F}"/>
          </ac:spMkLst>
        </pc:spChg>
        <pc:spChg chg="mod">
          <ac:chgData name="li bo" userId="86e360d6c7446f46" providerId="LiveId" clId="{6A931DB2-3E1A-4BCD-B4A2-F0DF7748F8AB}" dt="2022-02-27T14:31:41.235" v="13270"/>
          <ac:spMkLst>
            <pc:docMk/>
            <pc:sldMk cId="2423768094" sldId="342"/>
            <ac:spMk id="16" creationId="{AACCA553-4743-47F9-A27D-CD1AFE782F41}"/>
          </ac:spMkLst>
        </pc:spChg>
        <pc:spChg chg="mod">
          <ac:chgData name="li bo" userId="86e360d6c7446f46" providerId="LiveId" clId="{6A931DB2-3E1A-4BCD-B4A2-F0DF7748F8AB}" dt="2022-02-27T14:31:41.235" v="13269"/>
          <ac:spMkLst>
            <pc:docMk/>
            <pc:sldMk cId="2423768094" sldId="342"/>
            <ac:spMk id="17" creationId="{C8A1CB6D-E8A2-4E91-AE34-4BA7095A9DE0}"/>
          </ac:spMkLst>
        </pc:spChg>
        <pc:spChg chg="mod">
          <ac:chgData name="li bo" userId="86e360d6c7446f46" providerId="LiveId" clId="{6A931DB2-3E1A-4BCD-B4A2-F0DF7748F8AB}" dt="2022-02-27T14:31:41.235" v="13269"/>
          <ac:spMkLst>
            <pc:docMk/>
            <pc:sldMk cId="2423768094" sldId="342"/>
            <ac:spMk id="18" creationId="{273B92C0-EF98-422A-8E7E-AF362534020C}"/>
          </ac:spMkLst>
        </pc:spChg>
        <pc:spChg chg="mod">
          <ac:chgData name="li bo" userId="86e360d6c7446f46" providerId="LiveId" clId="{6A931DB2-3E1A-4BCD-B4A2-F0DF7748F8AB}" dt="2022-02-27T14:31:41.235" v="13269"/>
          <ac:spMkLst>
            <pc:docMk/>
            <pc:sldMk cId="2423768094" sldId="342"/>
            <ac:spMk id="19" creationId="{AD252F73-502E-432C-91A2-FD185CB46B8A}"/>
          </ac:spMkLst>
        </pc:spChg>
        <pc:grpChg chg="mod">
          <ac:chgData name="li bo" userId="86e360d6c7446f46" providerId="LiveId" clId="{6A931DB2-3E1A-4BCD-B4A2-F0DF7748F8AB}" dt="2022-02-27T14:31:41.236" v="13271"/>
          <ac:grpSpMkLst>
            <pc:docMk/>
            <pc:sldMk cId="2423768094" sldId="342"/>
            <ac:grpSpMk id="20" creationId="{92BD2C7D-1619-4E58-BD68-5D2C1EF5420A}"/>
          </ac:grpSpMkLst>
        </pc:grpChg>
        <pc:picChg chg="mod ord modVis">
          <ac:chgData name="li bo" userId="86e360d6c7446f46" providerId="LiveId" clId="{6A931DB2-3E1A-4BCD-B4A2-F0DF7748F8AB}" dt="2022-02-27T14:31:41.236" v="13273"/>
          <ac:picMkLst>
            <pc:docMk/>
            <pc:sldMk cId="2423768094" sldId="342"/>
            <ac:picMk id="5" creationId="{502E0E3C-5703-4966-9FA1-79BE4D8CBC01}"/>
          </ac:picMkLst>
        </pc:picChg>
      </pc:sldChg>
      <pc:sldChg chg="modSp mod modTransition modNotesTx">
        <pc:chgData name="li bo" userId="86e360d6c7446f46" providerId="LiveId" clId="{6A931DB2-3E1A-4BCD-B4A2-F0DF7748F8AB}" dt="2022-02-27T09:27:06.075" v="13137"/>
        <pc:sldMkLst>
          <pc:docMk/>
          <pc:sldMk cId="783304243" sldId="343"/>
        </pc:sldMkLst>
        <pc:spChg chg="mod modVis">
          <ac:chgData name="li bo" userId="86e360d6c7446f46" providerId="LiveId" clId="{6A931DB2-3E1A-4BCD-B4A2-F0DF7748F8AB}" dt="2022-02-27T09:27:06.075" v="13133"/>
          <ac:spMkLst>
            <pc:docMk/>
            <pc:sldMk cId="783304243" sldId="343"/>
            <ac:spMk id="7" creationId="{1B02197D-6F12-417C-B196-2A7154E53088}"/>
          </ac:spMkLst>
        </pc:spChg>
        <pc:spChg chg="mod">
          <ac:chgData name="li bo" userId="86e360d6c7446f46" providerId="LiveId" clId="{6A931DB2-3E1A-4BCD-B4A2-F0DF7748F8AB}" dt="2022-02-27T09:26:01.827" v="13104"/>
          <ac:spMkLst>
            <pc:docMk/>
            <pc:sldMk cId="783304243" sldId="343"/>
            <ac:spMk id="8" creationId="{CF3559A7-BB26-4B6A-BC69-3C12B57D8AE6}"/>
          </ac:spMkLst>
        </pc:spChg>
        <pc:spChg chg="mod">
          <ac:chgData name="li bo" userId="86e360d6c7446f46" providerId="LiveId" clId="{6A931DB2-3E1A-4BCD-B4A2-F0DF7748F8AB}" dt="2022-02-27T09:26:01.826" v="13103"/>
          <ac:spMkLst>
            <pc:docMk/>
            <pc:sldMk cId="783304243" sldId="343"/>
            <ac:spMk id="9" creationId="{FEF26838-488F-43DA-BEC2-1B2087340D5A}"/>
          </ac:spMkLst>
        </pc:spChg>
        <pc:spChg chg="mod">
          <ac:chgData name="li bo" userId="86e360d6c7446f46" providerId="LiveId" clId="{6A931DB2-3E1A-4BCD-B4A2-F0DF7748F8AB}" dt="2022-02-27T09:26:01.826" v="13103"/>
          <ac:spMkLst>
            <pc:docMk/>
            <pc:sldMk cId="783304243" sldId="343"/>
            <ac:spMk id="10" creationId="{AE7C0568-3799-4D61-84AD-45EFEF7CF943}"/>
          </ac:spMkLst>
        </pc:spChg>
        <pc:spChg chg="mod">
          <ac:chgData name="li bo" userId="86e360d6c7446f46" providerId="LiveId" clId="{6A931DB2-3E1A-4BCD-B4A2-F0DF7748F8AB}" dt="2022-02-27T09:26:01.826" v="13103"/>
          <ac:spMkLst>
            <pc:docMk/>
            <pc:sldMk cId="783304243" sldId="343"/>
            <ac:spMk id="11" creationId="{8B00B286-C7D5-4C0F-A2E5-ADD34A837AD2}"/>
          </ac:spMkLst>
        </pc:spChg>
        <pc:spChg chg="mod modVis">
          <ac:chgData name="li bo" userId="86e360d6c7446f46" providerId="LiveId" clId="{6A931DB2-3E1A-4BCD-B4A2-F0DF7748F8AB}" dt="2022-02-27T09:27:06.075" v="13137"/>
          <ac:spMkLst>
            <pc:docMk/>
            <pc:sldMk cId="783304243" sldId="343"/>
            <ac:spMk id="13" creationId="{2DC46FD6-7CD9-4791-B130-CD17CA0319E6}"/>
          </ac:spMkLst>
        </pc:spChg>
        <pc:grpChg chg="mod">
          <ac:chgData name="li bo" userId="86e360d6c7446f46" providerId="LiveId" clId="{6A931DB2-3E1A-4BCD-B4A2-F0DF7748F8AB}" dt="2022-02-27T09:26:01.827" v="13105"/>
          <ac:grpSpMkLst>
            <pc:docMk/>
            <pc:sldMk cId="783304243" sldId="343"/>
            <ac:grpSpMk id="12" creationId="{A4B45FED-7039-427E-A7AD-8D5BA3F9613E}"/>
          </ac:grpSpMkLst>
        </pc:grpChg>
        <pc:picChg chg="mod ord modVis">
          <ac:chgData name="li bo" userId="86e360d6c7446f46" providerId="LiveId" clId="{6A931DB2-3E1A-4BCD-B4A2-F0DF7748F8AB}" dt="2022-02-27T09:27:06.075" v="13135"/>
          <ac:picMkLst>
            <pc:docMk/>
            <pc:sldMk cId="783304243" sldId="343"/>
            <ac:picMk id="5" creationId="{73FCC9A2-2DB6-4CC3-BBDB-65C66E4B5E0C}"/>
          </ac:picMkLst>
        </pc:picChg>
      </pc:sldChg>
      <pc:sldChg chg="modSp mod">
        <pc:chgData name="li bo" userId="86e360d6c7446f46" providerId="LiveId" clId="{6A931DB2-3E1A-4BCD-B4A2-F0DF7748F8AB}" dt="2022-02-21T10:44:39.663" v="16" actId="1076"/>
        <pc:sldMkLst>
          <pc:docMk/>
          <pc:sldMk cId="1235825773" sldId="344"/>
        </pc:sldMkLst>
        <pc:spChg chg="mod">
          <ac:chgData name="li bo" userId="86e360d6c7446f46" providerId="LiveId" clId="{6A931DB2-3E1A-4BCD-B4A2-F0DF7748F8AB}" dt="2022-02-21T10:44:39.663" v="16" actId="1076"/>
          <ac:spMkLst>
            <pc:docMk/>
            <pc:sldMk cId="1235825773" sldId="344"/>
            <ac:spMk id="3" creationId="{00000000-0000-0000-0000-000000000000}"/>
          </ac:spMkLst>
        </pc:spChg>
      </pc:sldChg>
      <pc:sldChg chg="modSp mod modTransition">
        <pc:chgData name="li bo" userId="86e360d6c7446f46" providerId="LiveId" clId="{6A931DB2-3E1A-4BCD-B4A2-F0DF7748F8AB}" dt="2022-02-28T01:46:51.149" v="13352"/>
        <pc:sldMkLst>
          <pc:docMk/>
          <pc:sldMk cId="2045103383" sldId="345"/>
        </pc:sldMkLst>
        <pc:spChg chg="mod">
          <ac:chgData name="li bo" userId="86e360d6c7446f46" providerId="LiveId" clId="{6A931DB2-3E1A-4BCD-B4A2-F0DF7748F8AB}" dt="2022-02-27T09:27:06.070" v="13119" actId="207"/>
          <ac:spMkLst>
            <pc:docMk/>
            <pc:sldMk cId="2045103383" sldId="345"/>
            <ac:spMk id="13" creationId="{7ABDB2DA-1A13-485A-962C-4AFD75258542}"/>
          </ac:spMkLst>
        </pc:spChg>
        <pc:spChg chg="mod modVis">
          <ac:chgData name="li bo" userId="86e360d6c7446f46" providerId="LiveId" clId="{6A931DB2-3E1A-4BCD-B4A2-F0DF7748F8AB}" dt="2022-02-27T09:27:06.069" v="13115"/>
          <ac:spMkLst>
            <pc:docMk/>
            <pc:sldMk cId="2045103383" sldId="345"/>
            <ac:spMk id="15" creationId="{075A9A4C-3FFB-447E-9648-442906C88139}"/>
          </ac:spMkLst>
        </pc:spChg>
        <pc:spChg chg="mod">
          <ac:chgData name="li bo" userId="86e360d6c7446f46" providerId="LiveId" clId="{6A931DB2-3E1A-4BCD-B4A2-F0DF7748F8AB}" dt="2022-02-28T01:46:51.149" v="13349"/>
          <ac:spMkLst>
            <pc:docMk/>
            <pc:sldMk cId="2045103383" sldId="345"/>
            <ac:spMk id="16" creationId="{C34EDEBD-806F-458A-9B7E-7FB787054695}"/>
          </ac:spMkLst>
        </pc:spChg>
        <pc:spChg chg="mod">
          <ac:chgData name="li bo" userId="86e360d6c7446f46" providerId="LiveId" clId="{6A931DB2-3E1A-4BCD-B4A2-F0DF7748F8AB}" dt="2022-02-28T01:46:51.149" v="13348"/>
          <ac:spMkLst>
            <pc:docMk/>
            <pc:sldMk cId="2045103383" sldId="345"/>
            <ac:spMk id="17" creationId="{D9A02219-2054-421C-B0C0-E6732C2762EF}"/>
          </ac:spMkLst>
        </pc:spChg>
        <pc:spChg chg="mod">
          <ac:chgData name="li bo" userId="86e360d6c7446f46" providerId="LiveId" clId="{6A931DB2-3E1A-4BCD-B4A2-F0DF7748F8AB}" dt="2022-02-28T01:46:51.149" v="13348"/>
          <ac:spMkLst>
            <pc:docMk/>
            <pc:sldMk cId="2045103383" sldId="345"/>
            <ac:spMk id="18" creationId="{6B427D50-BFAF-4D63-992E-C393FB5666CE}"/>
          </ac:spMkLst>
        </pc:spChg>
        <pc:spChg chg="mod">
          <ac:chgData name="li bo" userId="86e360d6c7446f46" providerId="LiveId" clId="{6A931DB2-3E1A-4BCD-B4A2-F0DF7748F8AB}" dt="2022-02-28T01:46:51.149" v="13348"/>
          <ac:spMkLst>
            <pc:docMk/>
            <pc:sldMk cId="2045103383" sldId="345"/>
            <ac:spMk id="19" creationId="{120ED3A1-50D3-4D4E-AD75-B91627EAD14B}"/>
          </ac:spMkLst>
        </pc:spChg>
        <pc:grpChg chg="mod">
          <ac:chgData name="li bo" userId="86e360d6c7446f46" providerId="LiveId" clId="{6A931DB2-3E1A-4BCD-B4A2-F0DF7748F8AB}" dt="2022-02-28T01:46:51.149" v="13350"/>
          <ac:grpSpMkLst>
            <pc:docMk/>
            <pc:sldMk cId="2045103383" sldId="345"/>
            <ac:grpSpMk id="20" creationId="{7517DBC2-BFF0-454E-B480-B5BB21F28B6A}"/>
          </ac:grpSpMkLst>
        </pc:grpChg>
        <pc:picChg chg="mod ord modVis">
          <ac:chgData name="li bo" userId="86e360d6c7446f46" providerId="LiveId" clId="{6A931DB2-3E1A-4BCD-B4A2-F0DF7748F8AB}" dt="2022-02-28T01:46:51.149" v="13352"/>
          <ac:picMkLst>
            <pc:docMk/>
            <pc:sldMk cId="2045103383" sldId="345"/>
            <ac:picMk id="5" creationId="{EA4316E7-072A-4ADA-A6EC-F69034129631}"/>
          </ac:picMkLst>
        </pc:picChg>
      </pc:sldChg>
      <pc:sldChg chg="modSp mod">
        <pc:chgData name="li bo" userId="86e360d6c7446f46" providerId="LiveId" clId="{6A931DB2-3E1A-4BCD-B4A2-F0DF7748F8AB}" dt="2022-02-27T14:30:59.767" v="13247"/>
        <pc:sldMkLst>
          <pc:docMk/>
          <pc:sldMk cId="1188780497" sldId="346"/>
        </pc:sldMkLst>
        <pc:spChg chg="mod ord">
          <ac:chgData name="li bo" userId="86e360d6c7446f46" providerId="LiveId" clId="{6A931DB2-3E1A-4BCD-B4A2-F0DF7748F8AB}" dt="2022-02-27T14:30:59.767" v="13247"/>
          <ac:spMkLst>
            <pc:docMk/>
            <pc:sldMk cId="1188780497" sldId="346"/>
            <ac:spMk id="2" creationId="{50B2260C-A83A-4F55-A3FC-70D54B3B0C43}"/>
          </ac:spMkLst>
        </pc:spChg>
        <pc:spChg chg="mod">
          <ac:chgData name="li bo" userId="86e360d6c7446f46" providerId="LiveId" clId="{6A931DB2-3E1A-4BCD-B4A2-F0DF7748F8AB}" dt="2022-02-27T14:30:59.766" v="13242"/>
          <ac:spMkLst>
            <pc:docMk/>
            <pc:sldMk cId="1188780497" sldId="346"/>
            <ac:spMk id="16" creationId="{C34EDEBD-806F-458A-9B7E-7FB787054695}"/>
          </ac:spMkLst>
        </pc:spChg>
        <pc:spChg chg="mod">
          <ac:chgData name="li bo" userId="86e360d6c7446f46" providerId="LiveId" clId="{6A931DB2-3E1A-4BCD-B4A2-F0DF7748F8AB}" dt="2022-02-27T14:30:59.766" v="13241"/>
          <ac:spMkLst>
            <pc:docMk/>
            <pc:sldMk cId="1188780497" sldId="346"/>
            <ac:spMk id="17" creationId="{D9A02219-2054-421C-B0C0-E6732C2762EF}"/>
          </ac:spMkLst>
        </pc:spChg>
        <pc:spChg chg="mod">
          <ac:chgData name="li bo" userId="86e360d6c7446f46" providerId="LiveId" clId="{6A931DB2-3E1A-4BCD-B4A2-F0DF7748F8AB}" dt="2022-02-27T14:30:59.766" v="13241"/>
          <ac:spMkLst>
            <pc:docMk/>
            <pc:sldMk cId="1188780497" sldId="346"/>
            <ac:spMk id="18" creationId="{6B427D50-BFAF-4D63-992E-C393FB5666CE}"/>
          </ac:spMkLst>
        </pc:spChg>
        <pc:spChg chg="mod">
          <ac:chgData name="li bo" userId="86e360d6c7446f46" providerId="LiveId" clId="{6A931DB2-3E1A-4BCD-B4A2-F0DF7748F8AB}" dt="2022-02-27T14:30:59.766" v="13241"/>
          <ac:spMkLst>
            <pc:docMk/>
            <pc:sldMk cId="1188780497" sldId="346"/>
            <ac:spMk id="19" creationId="{120ED3A1-50D3-4D4E-AD75-B91627EAD14B}"/>
          </ac:spMkLst>
        </pc:spChg>
        <pc:grpChg chg="mod">
          <ac:chgData name="li bo" userId="86e360d6c7446f46" providerId="LiveId" clId="{6A931DB2-3E1A-4BCD-B4A2-F0DF7748F8AB}" dt="2022-02-27T14:30:59.766" v="13243"/>
          <ac:grpSpMkLst>
            <pc:docMk/>
            <pc:sldMk cId="1188780497" sldId="346"/>
            <ac:grpSpMk id="20" creationId="{7517DBC2-BFF0-454E-B480-B5BB21F28B6A}"/>
          </ac:grpSpMkLst>
        </pc:grpChg>
        <pc:picChg chg="mod ord">
          <ac:chgData name="li bo" userId="86e360d6c7446f46" providerId="LiveId" clId="{6A931DB2-3E1A-4BCD-B4A2-F0DF7748F8AB}" dt="2022-02-27T14:30:59.767" v="13245"/>
          <ac:picMkLst>
            <pc:docMk/>
            <pc:sldMk cId="1188780497" sldId="346"/>
            <ac:picMk id="5" creationId="{EA4316E7-072A-4ADA-A6EC-F69034129631}"/>
          </ac:picMkLst>
        </pc:picChg>
      </pc:sldChg>
      <pc:sldChg chg="addSp delSp modSp new mod modTransition modNotesTx">
        <pc:chgData name="li bo" userId="86e360d6c7446f46" providerId="LiveId" clId="{6A931DB2-3E1A-4BCD-B4A2-F0DF7748F8AB}" dt="2022-02-27T09:25:38.633" v="12971"/>
        <pc:sldMkLst>
          <pc:docMk/>
          <pc:sldMk cId="2705461854" sldId="347"/>
        </pc:sldMkLst>
        <pc:spChg chg="del">
          <ac:chgData name="li bo" userId="86e360d6c7446f46" providerId="LiveId" clId="{6A931DB2-3E1A-4BCD-B4A2-F0DF7748F8AB}" dt="2022-02-21T14:06:51.804" v="598" actId="478"/>
          <ac:spMkLst>
            <pc:docMk/>
            <pc:sldMk cId="2705461854" sldId="347"/>
            <ac:spMk id="2" creationId="{96C98F58-02A3-44E7-B6D5-D716E386A4E1}"/>
          </ac:spMkLst>
        </pc:spChg>
        <pc:spChg chg="del">
          <ac:chgData name="li bo" userId="86e360d6c7446f46" providerId="LiveId" clId="{6A931DB2-3E1A-4BCD-B4A2-F0DF7748F8AB}" dt="2022-02-21T14:06:50.898" v="597" actId="478"/>
          <ac:spMkLst>
            <pc:docMk/>
            <pc:sldMk cId="2705461854" sldId="347"/>
            <ac:spMk id="3" creationId="{26669621-E2AE-4DCC-903B-2BFD1D367D58}"/>
          </ac:spMkLst>
        </pc:spChg>
        <pc:picChg chg="add del mod">
          <ac:chgData name="li bo" userId="86e360d6c7446f46" providerId="LiveId" clId="{6A931DB2-3E1A-4BCD-B4A2-F0DF7748F8AB}" dt="2022-02-21T14:37:53.607" v="1103" actId="21"/>
          <ac:picMkLst>
            <pc:docMk/>
            <pc:sldMk cId="2705461854" sldId="347"/>
            <ac:picMk id="5" creationId="{4FFB8E22-87FE-4789-85B2-508DC84B9FDB}"/>
          </ac:picMkLst>
        </pc:picChg>
        <pc:picChg chg="add mod">
          <ac:chgData name="li bo" userId="86e360d6c7446f46" providerId="LiveId" clId="{6A931DB2-3E1A-4BCD-B4A2-F0DF7748F8AB}" dt="2022-02-21T14:55:32.632" v="1666" actId="1076"/>
          <ac:picMkLst>
            <pc:docMk/>
            <pc:sldMk cId="2705461854" sldId="347"/>
            <ac:picMk id="7" creationId="{071C9B6B-39F8-4877-BF08-0B6FD7094C0F}"/>
          </ac:picMkLst>
        </pc:picChg>
      </pc:sldChg>
      <pc:sldChg chg="addSp delSp modSp add mod addAnim delAnim modAnim">
        <pc:chgData name="li bo" userId="86e360d6c7446f46" providerId="LiveId" clId="{6A931DB2-3E1A-4BCD-B4A2-F0DF7748F8AB}" dt="2022-02-21T14:46:25.450" v="1345" actId="20577"/>
        <pc:sldMkLst>
          <pc:docMk/>
          <pc:sldMk cId="1548716100" sldId="348"/>
        </pc:sldMkLst>
        <pc:spChg chg="del">
          <ac:chgData name="li bo" userId="86e360d6c7446f46" providerId="LiveId" clId="{6A931DB2-3E1A-4BCD-B4A2-F0DF7748F8AB}" dt="2022-02-21T14:37:21.165" v="1088" actId="478"/>
          <ac:spMkLst>
            <pc:docMk/>
            <pc:sldMk cId="1548716100" sldId="348"/>
            <ac:spMk id="2" creationId="{00000000-0000-0000-0000-000000000000}"/>
          </ac:spMkLst>
        </pc:spChg>
        <pc:spChg chg="del mod">
          <ac:chgData name="li bo" userId="86e360d6c7446f46" providerId="LiveId" clId="{6A931DB2-3E1A-4BCD-B4A2-F0DF7748F8AB}" dt="2022-02-21T14:37:19.681" v="1087" actId="478"/>
          <ac:spMkLst>
            <pc:docMk/>
            <pc:sldMk cId="1548716100" sldId="348"/>
            <ac:spMk id="3" creationId="{00000000-0000-0000-0000-000000000000}"/>
          </ac:spMkLst>
        </pc:spChg>
        <pc:spChg chg="add del mod">
          <ac:chgData name="li bo" userId="86e360d6c7446f46" providerId="LiveId" clId="{6A931DB2-3E1A-4BCD-B4A2-F0DF7748F8AB}" dt="2022-02-21T14:37:22.768" v="1089" actId="478"/>
          <ac:spMkLst>
            <pc:docMk/>
            <pc:sldMk cId="1548716100" sldId="348"/>
            <ac:spMk id="5" creationId="{9729D2C6-5633-4A72-A530-09825389774E}"/>
          </ac:spMkLst>
        </pc:spChg>
        <pc:spChg chg="add mod">
          <ac:chgData name="li bo" userId="86e360d6c7446f46" providerId="LiveId" clId="{6A931DB2-3E1A-4BCD-B4A2-F0DF7748F8AB}" dt="2022-02-21T14:46:25.450" v="1345" actId="20577"/>
          <ac:spMkLst>
            <pc:docMk/>
            <pc:sldMk cId="1548716100" sldId="348"/>
            <ac:spMk id="12" creationId="{4A22FEB1-FC42-44B0-8571-6C51DB2676A0}"/>
          </ac:spMkLst>
        </pc:spChg>
        <pc:spChg chg="mod">
          <ac:chgData name="li bo" userId="86e360d6c7446f46" providerId="LiveId" clId="{6A931DB2-3E1A-4BCD-B4A2-F0DF7748F8AB}" dt="2022-02-21T14:45:47.788" v="1311" actId="1076"/>
          <ac:spMkLst>
            <pc:docMk/>
            <pc:sldMk cId="1548716100" sldId="348"/>
            <ac:spMk id="13" creationId="{E4945B4A-5B69-4AD8-9B9D-C744A5A67F97}"/>
          </ac:spMkLst>
        </pc:spChg>
        <pc:spChg chg="add del mod">
          <ac:chgData name="li bo" userId="86e360d6c7446f46" providerId="LiveId" clId="{6A931DB2-3E1A-4BCD-B4A2-F0DF7748F8AB}" dt="2022-02-21T14:45:58.555" v="1312" actId="1076"/>
          <ac:spMkLst>
            <pc:docMk/>
            <pc:sldMk cId="1548716100" sldId="348"/>
            <ac:spMk id="18" creationId="{28A56072-8155-4424-AF7E-9FD2975A4D8F}"/>
          </ac:spMkLst>
        </pc:spChg>
        <pc:picChg chg="add del mod">
          <ac:chgData name="li bo" userId="86e360d6c7446f46" providerId="LiveId" clId="{6A931DB2-3E1A-4BCD-B4A2-F0DF7748F8AB}" dt="2022-02-21T14:45:47.788" v="1311" actId="1076"/>
          <ac:picMkLst>
            <pc:docMk/>
            <pc:sldMk cId="1548716100" sldId="348"/>
            <ac:picMk id="11" creationId="{D715A719-5B8A-4465-9C55-837CEA3D6656}"/>
          </ac:picMkLst>
        </pc:picChg>
        <pc:picChg chg="add del mod">
          <ac:chgData name="li bo" userId="86e360d6c7446f46" providerId="LiveId" clId="{6A931DB2-3E1A-4BCD-B4A2-F0DF7748F8AB}" dt="2022-02-21T14:45:47.788" v="1311" actId="1076"/>
          <ac:picMkLst>
            <pc:docMk/>
            <pc:sldMk cId="1548716100" sldId="348"/>
            <ac:picMk id="15" creationId="{280CE397-EF80-4200-9EE8-2CCCD719AF25}"/>
          </ac:picMkLst>
        </pc:picChg>
        <pc:picChg chg="del mod">
          <ac:chgData name="li bo" userId="86e360d6c7446f46" providerId="LiveId" clId="{6A931DB2-3E1A-4BCD-B4A2-F0DF7748F8AB}" dt="2022-02-21T14:37:23.676" v="1090" actId="478"/>
          <ac:picMkLst>
            <pc:docMk/>
            <pc:sldMk cId="1548716100" sldId="348"/>
            <ac:picMk id="17" creationId="{C16D87E6-4E5E-4DBA-A3E2-B538711FA802}"/>
          </ac:picMkLst>
        </pc:picChg>
      </pc:sldChg>
      <pc:sldChg chg="addSp delSp modSp new mod modTransition modNotesTx">
        <pc:chgData name="li bo" userId="86e360d6c7446f46" providerId="LiveId" clId="{6A931DB2-3E1A-4BCD-B4A2-F0DF7748F8AB}" dt="2022-02-27T09:25:39.660" v="12983"/>
        <pc:sldMkLst>
          <pc:docMk/>
          <pc:sldMk cId="4042809686" sldId="349"/>
        </pc:sldMkLst>
        <pc:spChg chg="add del mod">
          <ac:chgData name="li bo" userId="86e360d6c7446f46" providerId="LiveId" clId="{6A931DB2-3E1A-4BCD-B4A2-F0DF7748F8AB}" dt="2022-02-25T03:48:48.112" v="5324" actId="478"/>
          <ac:spMkLst>
            <pc:docMk/>
            <pc:sldMk cId="4042809686" sldId="349"/>
            <ac:spMk id="2" creationId="{C50FAEAC-661A-4811-BF98-70AD7E229875}"/>
          </ac:spMkLst>
        </pc:spChg>
        <pc:spChg chg="del">
          <ac:chgData name="li bo" userId="86e360d6c7446f46" providerId="LiveId" clId="{6A931DB2-3E1A-4BCD-B4A2-F0DF7748F8AB}" dt="2022-02-21T14:54:29.929" v="1548" actId="478"/>
          <ac:spMkLst>
            <pc:docMk/>
            <pc:sldMk cId="4042809686" sldId="349"/>
            <ac:spMk id="2" creationId="{D89F2A23-2205-4E37-8BE6-9043FE5A0682}"/>
          </ac:spMkLst>
        </pc:spChg>
        <pc:spChg chg="add del mod">
          <ac:chgData name="li bo" userId="86e360d6c7446f46" providerId="LiveId" clId="{6A931DB2-3E1A-4BCD-B4A2-F0DF7748F8AB}" dt="2022-02-25T03:48:57.527" v="5328" actId="478"/>
          <ac:spMkLst>
            <pc:docMk/>
            <pc:sldMk cId="4042809686" sldId="349"/>
            <ac:spMk id="3" creationId="{49AE8D7A-D32C-44FE-8D6D-D04EC7B5BD0F}"/>
          </ac:spMkLst>
        </pc:spChg>
        <pc:spChg chg="del">
          <ac:chgData name="li bo" userId="86e360d6c7446f46" providerId="LiveId" clId="{6A931DB2-3E1A-4BCD-B4A2-F0DF7748F8AB}" dt="2022-02-21T14:54:34.001" v="1550" actId="478"/>
          <ac:spMkLst>
            <pc:docMk/>
            <pc:sldMk cId="4042809686" sldId="349"/>
            <ac:spMk id="3" creationId="{692BE049-03C4-4526-9955-ED61639E35D8}"/>
          </ac:spMkLst>
        </pc:spChg>
        <pc:spChg chg="add del mod">
          <ac:chgData name="li bo" userId="86e360d6c7446f46" providerId="LiveId" clId="{6A931DB2-3E1A-4BCD-B4A2-F0DF7748F8AB}" dt="2022-02-25T03:49:03.445" v="5332" actId="767"/>
          <ac:spMkLst>
            <pc:docMk/>
            <pc:sldMk cId="4042809686" sldId="349"/>
            <ac:spMk id="4" creationId="{D9BEEBBC-1F35-4EFD-BA4A-47123E6FA826}"/>
          </ac:spMkLst>
        </pc:spChg>
        <pc:spChg chg="add mod">
          <ac:chgData name="li bo" userId="86e360d6c7446f46" providerId="LiveId" clId="{6A931DB2-3E1A-4BCD-B4A2-F0DF7748F8AB}" dt="2022-02-25T03:49:38.891" v="5343" actId="20577"/>
          <ac:spMkLst>
            <pc:docMk/>
            <pc:sldMk cId="4042809686" sldId="349"/>
            <ac:spMk id="6" creationId="{A3853A4E-C591-47E5-A617-ACDF5657DBEB}"/>
          </ac:spMkLst>
        </pc:spChg>
        <pc:picChg chg="add mod">
          <ac:chgData name="li bo" userId="86e360d6c7446f46" providerId="LiveId" clId="{6A931DB2-3E1A-4BCD-B4A2-F0DF7748F8AB}" dt="2022-02-25T03:48:38.284" v="5320" actId="1076"/>
          <ac:picMkLst>
            <pc:docMk/>
            <pc:sldMk cId="4042809686" sldId="349"/>
            <ac:picMk id="5" creationId="{B8419BC6-4062-4E3F-826E-9996FA11BCB2}"/>
          </ac:picMkLst>
        </pc:picChg>
      </pc:sldChg>
      <pc:sldChg chg="addSp delSp modSp new mod modTransition">
        <pc:chgData name="li bo" userId="86e360d6c7446f46" providerId="LiveId" clId="{6A931DB2-3E1A-4BCD-B4A2-F0DF7748F8AB}" dt="2022-02-24T09:55:33.732" v="5051" actId="478"/>
        <pc:sldMkLst>
          <pc:docMk/>
          <pc:sldMk cId="3597050228" sldId="350"/>
        </pc:sldMkLst>
        <pc:picChg chg="add mod">
          <ac:chgData name="li bo" userId="86e360d6c7446f46" providerId="LiveId" clId="{6A931DB2-3E1A-4BCD-B4A2-F0DF7748F8AB}" dt="2022-02-21T15:13:27.881" v="2265" actId="1076"/>
          <ac:picMkLst>
            <pc:docMk/>
            <pc:sldMk cId="3597050228" sldId="350"/>
            <ac:picMk id="3" creationId="{7C351DCF-AC45-4D58-BCEA-DE6FE0F88AEB}"/>
          </ac:picMkLst>
        </pc:picChg>
        <pc:picChg chg="add del">
          <ac:chgData name="li bo" userId="86e360d6c7446f46" providerId="LiveId" clId="{6A931DB2-3E1A-4BCD-B4A2-F0DF7748F8AB}" dt="2022-02-24T09:55:33.732" v="5051" actId="478"/>
          <ac:picMkLst>
            <pc:docMk/>
            <pc:sldMk cId="3597050228" sldId="350"/>
            <ac:picMk id="4" creationId="{2F555F3D-4614-4D24-BBB4-9E7D6B119B44}"/>
          </ac:picMkLst>
        </pc:picChg>
      </pc:sldChg>
      <pc:sldChg chg="delSp modSp add mod delAnim modAnim modNotesTx">
        <pc:chgData name="li bo" userId="86e360d6c7446f46" providerId="LiveId" clId="{6A931DB2-3E1A-4BCD-B4A2-F0DF7748F8AB}" dt="2022-02-26T03:59:56.132" v="6977" actId="20577"/>
        <pc:sldMkLst>
          <pc:docMk/>
          <pc:sldMk cId="1383057975" sldId="351"/>
        </pc:sldMkLst>
        <pc:spChg chg="mod">
          <ac:chgData name="li bo" userId="86e360d6c7446f46" providerId="LiveId" clId="{6A931DB2-3E1A-4BCD-B4A2-F0DF7748F8AB}" dt="2022-02-21T15:29:10.998" v="2713" actId="14100"/>
          <ac:spMkLst>
            <pc:docMk/>
            <pc:sldMk cId="1383057975" sldId="351"/>
            <ac:spMk id="2" creationId="{00000000-0000-0000-0000-000000000000}"/>
          </ac:spMkLst>
        </pc:spChg>
        <pc:spChg chg="mod">
          <ac:chgData name="li bo" userId="86e360d6c7446f46" providerId="LiveId" clId="{6A931DB2-3E1A-4BCD-B4A2-F0DF7748F8AB}" dt="2022-02-21T15:21:22.967" v="2491" actId="1076"/>
          <ac:spMkLst>
            <pc:docMk/>
            <pc:sldMk cId="1383057975" sldId="351"/>
            <ac:spMk id="5" creationId="{C81A48CE-A1CF-4E81-A393-3C57A6BAE0C2}"/>
          </ac:spMkLst>
        </pc:spChg>
        <pc:spChg chg="del">
          <ac:chgData name="li bo" userId="86e360d6c7446f46" providerId="LiveId" clId="{6A931DB2-3E1A-4BCD-B4A2-F0DF7748F8AB}" dt="2022-02-21T15:20:56.736" v="2483" actId="478"/>
          <ac:spMkLst>
            <pc:docMk/>
            <pc:sldMk cId="1383057975" sldId="351"/>
            <ac:spMk id="6" creationId="{2EDC306B-294C-4390-9523-A1B32F6BC59E}"/>
          </ac:spMkLst>
        </pc:spChg>
        <pc:picChg chg="mod">
          <ac:chgData name="li bo" userId="86e360d6c7446f46" providerId="LiveId" clId="{6A931DB2-3E1A-4BCD-B4A2-F0DF7748F8AB}" dt="2022-02-21T15:21:21.186" v="2490" actId="1076"/>
          <ac:picMkLst>
            <pc:docMk/>
            <pc:sldMk cId="1383057975" sldId="351"/>
            <ac:picMk id="4" creationId="{1362A000-06E8-4886-8989-C613DACEA3B1}"/>
          </ac:picMkLst>
        </pc:picChg>
      </pc:sldChg>
      <pc:sldChg chg="addSp delSp modSp new mod modAnim modNotesTx">
        <pc:chgData name="li bo" userId="86e360d6c7446f46" providerId="LiveId" clId="{6A931DB2-3E1A-4BCD-B4A2-F0DF7748F8AB}" dt="2022-02-26T09:14:32.225" v="10561" actId="20577"/>
        <pc:sldMkLst>
          <pc:docMk/>
          <pc:sldMk cId="2028958549" sldId="352"/>
        </pc:sldMkLst>
        <pc:spChg chg="del">
          <ac:chgData name="li bo" userId="86e360d6c7446f46" providerId="LiveId" clId="{6A931DB2-3E1A-4BCD-B4A2-F0DF7748F8AB}" dt="2022-02-23T14:56:41.834" v="4685" actId="478"/>
          <ac:spMkLst>
            <pc:docMk/>
            <pc:sldMk cId="2028958549" sldId="352"/>
            <ac:spMk id="2" creationId="{06046E07-6249-4A39-AE7E-CB58DF88572E}"/>
          </ac:spMkLst>
        </pc:spChg>
        <pc:spChg chg="del">
          <ac:chgData name="li bo" userId="86e360d6c7446f46" providerId="LiveId" clId="{6A931DB2-3E1A-4BCD-B4A2-F0DF7748F8AB}" dt="2022-02-23T14:56:44.030" v="4686" actId="478"/>
          <ac:spMkLst>
            <pc:docMk/>
            <pc:sldMk cId="2028958549" sldId="352"/>
            <ac:spMk id="3" creationId="{67DC6B55-337F-451E-B6CC-1EB59500A8A6}"/>
          </ac:spMkLst>
        </pc:spChg>
        <pc:spChg chg="add mod">
          <ac:chgData name="li bo" userId="86e360d6c7446f46" providerId="LiveId" clId="{6A931DB2-3E1A-4BCD-B4A2-F0DF7748F8AB}" dt="2022-02-23T15:28:16.575" v="4787" actId="1076"/>
          <ac:spMkLst>
            <pc:docMk/>
            <pc:sldMk cId="2028958549" sldId="352"/>
            <ac:spMk id="4" creationId="{22876AF3-DBCB-4E77-B9C3-B7C97D645459}"/>
          </ac:spMkLst>
        </pc:spChg>
        <pc:spChg chg="add del mod">
          <ac:chgData name="li bo" userId="86e360d6c7446f46" providerId="LiveId" clId="{6A931DB2-3E1A-4BCD-B4A2-F0DF7748F8AB}" dt="2022-02-23T15:29:55.199" v="4797" actId="478"/>
          <ac:spMkLst>
            <pc:docMk/>
            <pc:sldMk cId="2028958549" sldId="352"/>
            <ac:spMk id="5" creationId="{ED397349-F871-4DB6-BCD0-6448FD7D4852}"/>
          </ac:spMkLst>
        </pc:spChg>
        <pc:spChg chg="add mod">
          <ac:chgData name="li bo" userId="86e360d6c7446f46" providerId="LiveId" clId="{6A931DB2-3E1A-4BCD-B4A2-F0DF7748F8AB}" dt="2022-02-26T09:14:32.225" v="10561" actId="20577"/>
          <ac:spMkLst>
            <pc:docMk/>
            <pc:sldMk cId="2028958549" sldId="352"/>
            <ac:spMk id="6" creationId="{327B96EB-F59A-4327-BD43-69FE0E151C34}"/>
          </ac:spMkLst>
        </pc:spChg>
        <pc:picChg chg="add del mod">
          <ac:chgData name="li bo" userId="86e360d6c7446f46" providerId="LiveId" clId="{6A931DB2-3E1A-4BCD-B4A2-F0DF7748F8AB}" dt="2022-02-26T08:55:26.803" v="10355" actId="478"/>
          <ac:picMkLst>
            <pc:docMk/>
            <pc:sldMk cId="2028958549" sldId="352"/>
            <ac:picMk id="3" creationId="{DAF1FB35-C5F6-43E5-94B5-739DFB388B6A}"/>
          </ac:picMkLst>
        </pc:picChg>
        <pc:picChg chg="add mod">
          <ac:chgData name="li bo" userId="86e360d6c7446f46" providerId="LiveId" clId="{6A931DB2-3E1A-4BCD-B4A2-F0DF7748F8AB}" dt="2022-02-26T08:55:25.793" v="10354" actId="1076"/>
          <ac:picMkLst>
            <pc:docMk/>
            <pc:sldMk cId="2028958549" sldId="352"/>
            <ac:picMk id="7" creationId="{B7252649-ED06-418C-8A09-7C9957A220B3}"/>
          </ac:picMkLst>
        </pc:picChg>
        <pc:picChg chg="add mod">
          <ac:chgData name="li bo" userId="86e360d6c7446f46" providerId="LiveId" clId="{6A931DB2-3E1A-4BCD-B4A2-F0DF7748F8AB}" dt="2022-02-26T08:56:07.751" v="10357" actId="1076"/>
          <ac:picMkLst>
            <pc:docMk/>
            <pc:sldMk cId="2028958549" sldId="352"/>
            <ac:picMk id="9" creationId="{BD094066-5EAA-4081-BAE5-344834780B65}"/>
          </ac:picMkLst>
        </pc:picChg>
        <pc:picChg chg="add mod">
          <ac:chgData name="li bo" userId="86e360d6c7446f46" providerId="LiveId" clId="{6A931DB2-3E1A-4BCD-B4A2-F0DF7748F8AB}" dt="2022-02-26T08:49:53.026" v="10244" actId="1076"/>
          <ac:picMkLst>
            <pc:docMk/>
            <pc:sldMk cId="2028958549" sldId="352"/>
            <ac:picMk id="1026" creationId="{718CD449-C136-4B5A-8921-60F793116ED0}"/>
          </ac:picMkLst>
        </pc:picChg>
      </pc:sldChg>
      <pc:sldChg chg="new del">
        <pc:chgData name="li bo" userId="86e360d6c7446f46" providerId="LiveId" clId="{6A931DB2-3E1A-4BCD-B4A2-F0DF7748F8AB}" dt="2022-02-25T03:32:05.491" v="5067" actId="47"/>
        <pc:sldMkLst>
          <pc:docMk/>
          <pc:sldMk cId="1486873552" sldId="353"/>
        </pc:sldMkLst>
      </pc:sldChg>
      <pc:sldChg chg="addSp delSp modSp add mod modTransition modAnim modNotesTx">
        <pc:chgData name="li bo" userId="86e360d6c7446f46" providerId="LiveId" clId="{6A931DB2-3E1A-4BCD-B4A2-F0DF7748F8AB}" dt="2022-02-27T09:20:04.239" v="12852"/>
        <pc:sldMkLst>
          <pc:docMk/>
          <pc:sldMk cId="2234181695" sldId="353"/>
        </pc:sldMkLst>
        <pc:spChg chg="mod">
          <ac:chgData name="li bo" userId="86e360d6c7446f46" providerId="LiveId" clId="{6A931DB2-3E1A-4BCD-B4A2-F0DF7748F8AB}" dt="2022-02-27T09:10:47.656" v="12830" actId="20577"/>
          <ac:spMkLst>
            <pc:docMk/>
            <pc:sldMk cId="2234181695" sldId="353"/>
            <ac:spMk id="2" creationId="{00000000-0000-0000-0000-000000000000}"/>
          </ac:spMkLst>
        </pc:spChg>
        <pc:spChg chg="add mod">
          <ac:chgData name="li bo" userId="86e360d6c7446f46" providerId="LiveId" clId="{6A931DB2-3E1A-4BCD-B4A2-F0DF7748F8AB}" dt="2022-02-26T08:19:43.573" v="9948" actId="1076"/>
          <ac:spMkLst>
            <pc:docMk/>
            <pc:sldMk cId="2234181695" sldId="353"/>
            <ac:spMk id="3" creationId="{FBBCD51E-32B0-46B6-9A86-68419BA0CC23}"/>
          </ac:spMkLst>
        </pc:spChg>
        <pc:spChg chg="add mod">
          <ac:chgData name="li bo" userId="86e360d6c7446f46" providerId="LiveId" clId="{6A931DB2-3E1A-4BCD-B4A2-F0DF7748F8AB}" dt="2022-02-27T09:16:25.962" v="12846" actId="1076"/>
          <ac:spMkLst>
            <pc:docMk/>
            <pc:sldMk cId="2234181695" sldId="353"/>
            <ac:spMk id="4" creationId="{E3273156-8DD9-428F-B1CE-5DBB37E0569E}"/>
          </ac:spMkLst>
        </pc:spChg>
        <pc:spChg chg="add del mod">
          <ac:chgData name="li bo" userId="86e360d6c7446f46" providerId="LiveId" clId="{6A931DB2-3E1A-4BCD-B4A2-F0DF7748F8AB}" dt="2022-02-27T02:20:26.301" v="10670" actId="478"/>
          <ac:spMkLst>
            <pc:docMk/>
            <pc:sldMk cId="2234181695" sldId="353"/>
            <ac:spMk id="5" creationId="{937D7051-DD31-4827-B3E3-529C40A7C0CF}"/>
          </ac:spMkLst>
        </pc:spChg>
        <pc:picChg chg="del">
          <ac:chgData name="li bo" userId="86e360d6c7446f46" providerId="LiveId" clId="{6A931DB2-3E1A-4BCD-B4A2-F0DF7748F8AB}" dt="2022-02-25T03:32:13.241" v="5070" actId="478"/>
          <ac:picMkLst>
            <pc:docMk/>
            <pc:sldMk cId="2234181695" sldId="353"/>
            <ac:picMk id="5" creationId="{70F498E0-7A17-459D-BB70-438981339BA9}"/>
          </ac:picMkLst>
        </pc:picChg>
        <pc:picChg chg="add mod">
          <ac:chgData name="li bo" userId="86e360d6c7446f46" providerId="LiveId" clId="{6A931DB2-3E1A-4BCD-B4A2-F0DF7748F8AB}" dt="2022-02-26T08:19:43.573" v="9948" actId="1076"/>
          <ac:picMkLst>
            <pc:docMk/>
            <pc:sldMk cId="2234181695" sldId="353"/>
            <ac:picMk id="6146" creationId="{45442AFD-E505-401F-AE90-4494FA33A57D}"/>
          </ac:picMkLst>
        </pc:picChg>
        <pc:picChg chg="add mod">
          <ac:chgData name="li bo" userId="86e360d6c7446f46" providerId="LiveId" clId="{6A931DB2-3E1A-4BCD-B4A2-F0DF7748F8AB}" dt="2022-02-26T08:20:40.879" v="9954" actId="1076"/>
          <ac:picMkLst>
            <pc:docMk/>
            <pc:sldMk cId="2234181695" sldId="353"/>
            <ac:picMk id="6148" creationId="{8CF6BC38-35A6-4F01-BF7A-BF0223DCD2F4}"/>
          </ac:picMkLst>
        </pc:picChg>
        <pc:picChg chg="add mod">
          <ac:chgData name="li bo" userId="86e360d6c7446f46" providerId="LiveId" clId="{6A931DB2-3E1A-4BCD-B4A2-F0DF7748F8AB}" dt="2022-02-26T08:20:43.683" v="9955" actId="1076"/>
          <ac:picMkLst>
            <pc:docMk/>
            <pc:sldMk cId="2234181695" sldId="353"/>
            <ac:picMk id="6150" creationId="{57D38EE4-26EE-4188-B18F-03E2133B9662}"/>
          </ac:picMkLst>
        </pc:picChg>
      </pc:sldChg>
      <pc:sldChg chg="addSp delSp modSp new mod ord modAnim modNotesTx">
        <pc:chgData name="li bo" userId="86e360d6c7446f46" providerId="LiveId" clId="{6A931DB2-3E1A-4BCD-B4A2-F0DF7748F8AB}" dt="2022-02-27T08:57:51.096" v="12422" actId="20577"/>
        <pc:sldMkLst>
          <pc:docMk/>
          <pc:sldMk cId="4232397173" sldId="354"/>
        </pc:sldMkLst>
        <pc:spChg chg="add mod">
          <ac:chgData name="li bo" userId="86e360d6c7446f46" providerId="LiveId" clId="{6A931DB2-3E1A-4BCD-B4A2-F0DF7748F8AB}" dt="2022-02-27T08:57:51.096" v="12422" actId="20577"/>
          <ac:spMkLst>
            <pc:docMk/>
            <pc:sldMk cId="4232397173" sldId="354"/>
            <ac:spMk id="2" creationId="{0FC0A848-9022-4D34-93E0-0A5E92B6D4E8}"/>
          </ac:spMkLst>
        </pc:spChg>
        <pc:spChg chg="add mod">
          <ac:chgData name="li bo" userId="86e360d6c7446f46" providerId="LiveId" clId="{6A931DB2-3E1A-4BCD-B4A2-F0DF7748F8AB}" dt="2022-02-26T09:12:01.227" v="10510" actId="1076"/>
          <ac:spMkLst>
            <pc:docMk/>
            <pc:sldMk cId="4232397173" sldId="354"/>
            <ac:spMk id="3" creationId="{83660C7C-E6A7-41E3-ABD9-89441EDB087A}"/>
          </ac:spMkLst>
        </pc:spChg>
        <pc:spChg chg="add mod">
          <ac:chgData name="li bo" userId="86e360d6c7446f46" providerId="LiveId" clId="{6A931DB2-3E1A-4BCD-B4A2-F0DF7748F8AB}" dt="2022-02-26T09:12:01.227" v="10510" actId="1076"/>
          <ac:spMkLst>
            <pc:docMk/>
            <pc:sldMk cId="4232397173" sldId="354"/>
            <ac:spMk id="5" creationId="{02011238-103A-4C18-BEC8-741679EB67BB}"/>
          </ac:spMkLst>
        </pc:spChg>
        <pc:picChg chg="add mod">
          <ac:chgData name="li bo" userId="86e360d6c7446f46" providerId="LiveId" clId="{6A931DB2-3E1A-4BCD-B4A2-F0DF7748F8AB}" dt="2022-02-26T09:12:01.227" v="10510" actId="1076"/>
          <ac:picMkLst>
            <pc:docMk/>
            <pc:sldMk cId="4232397173" sldId="354"/>
            <ac:picMk id="4" creationId="{9A5255F7-F3F7-41B4-9682-FA93B7DD58B8}"/>
          </ac:picMkLst>
        </pc:picChg>
        <pc:picChg chg="add del mod">
          <ac:chgData name="li bo" userId="86e360d6c7446f46" providerId="LiveId" clId="{6A931DB2-3E1A-4BCD-B4A2-F0DF7748F8AB}" dt="2022-02-25T16:16:47.495" v="6499" actId="478"/>
          <ac:picMkLst>
            <pc:docMk/>
            <pc:sldMk cId="4232397173" sldId="354"/>
            <ac:picMk id="2050" creationId="{171C85C5-FA08-412E-92A9-107FEA956326}"/>
          </ac:picMkLst>
        </pc:picChg>
        <pc:picChg chg="add mod">
          <ac:chgData name="li bo" userId="86e360d6c7446f46" providerId="LiveId" clId="{6A931DB2-3E1A-4BCD-B4A2-F0DF7748F8AB}" dt="2022-02-26T09:12:01.227" v="10510" actId="1076"/>
          <ac:picMkLst>
            <pc:docMk/>
            <pc:sldMk cId="4232397173" sldId="354"/>
            <ac:picMk id="2052" creationId="{FE4CEE47-3BB8-47DF-9811-12312CB849A7}"/>
          </ac:picMkLst>
        </pc:picChg>
        <pc:picChg chg="add del">
          <ac:chgData name="li bo" userId="86e360d6c7446f46" providerId="LiveId" clId="{6A931DB2-3E1A-4BCD-B4A2-F0DF7748F8AB}" dt="2022-02-25T16:18:16.749" v="6507"/>
          <ac:picMkLst>
            <pc:docMk/>
            <pc:sldMk cId="4232397173" sldId="354"/>
            <ac:picMk id="2054" creationId="{425440F5-9DBB-44E2-9E00-17C6DFD5E682}"/>
          </ac:picMkLst>
        </pc:picChg>
        <pc:picChg chg="add mod">
          <ac:chgData name="li bo" userId="86e360d6c7446f46" providerId="LiveId" clId="{6A931DB2-3E1A-4BCD-B4A2-F0DF7748F8AB}" dt="2022-02-26T09:12:01.227" v="10510" actId="1076"/>
          <ac:picMkLst>
            <pc:docMk/>
            <pc:sldMk cId="4232397173" sldId="354"/>
            <ac:picMk id="2058" creationId="{B51F3341-4025-408A-9C4A-974A711BDDB2}"/>
          </ac:picMkLst>
        </pc:picChg>
      </pc:sldChg>
      <pc:sldChg chg="addSp delSp modSp new mod ord modTransition modAnim modNotesTx">
        <pc:chgData name="li bo" userId="86e360d6c7446f46" providerId="LiveId" clId="{6A931DB2-3E1A-4BCD-B4A2-F0DF7748F8AB}" dt="2022-02-27T09:25:40.757" v="12987"/>
        <pc:sldMkLst>
          <pc:docMk/>
          <pc:sldMk cId="544542532" sldId="355"/>
        </pc:sldMkLst>
        <pc:spChg chg="del">
          <ac:chgData name="li bo" userId="86e360d6c7446f46" providerId="LiveId" clId="{6A931DB2-3E1A-4BCD-B4A2-F0DF7748F8AB}" dt="2022-02-25T03:36:53.832" v="5152" actId="478"/>
          <ac:spMkLst>
            <pc:docMk/>
            <pc:sldMk cId="544542532" sldId="355"/>
            <ac:spMk id="2" creationId="{1D9CD9F4-00E8-4380-93F8-96FB41B2AA74}"/>
          </ac:spMkLst>
        </pc:spChg>
        <pc:spChg chg="del">
          <ac:chgData name="li bo" userId="86e360d6c7446f46" providerId="LiveId" clId="{6A931DB2-3E1A-4BCD-B4A2-F0DF7748F8AB}" dt="2022-02-26T03:51:22.642" v="6830" actId="478"/>
          <ac:spMkLst>
            <pc:docMk/>
            <pc:sldMk cId="544542532" sldId="355"/>
            <ac:spMk id="3" creationId="{2752B6AD-17F9-460E-B829-18F1B86A6FE5}"/>
          </ac:spMkLst>
        </pc:spChg>
        <pc:spChg chg="add mod">
          <ac:chgData name="li bo" userId="86e360d6c7446f46" providerId="LiveId" clId="{6A931DB2-3E1A-4BCD-B4A2-F0DF7748F8AB}" dt="2022-02-26T03:52:26.702" v="6839" actId="20577"/>
          <ac:spMkLst>
            <pc:docMk/>
            <pc:sldMk cId="544542532" sldId="355"/>
            <ac:spMk id="4" creationId="{22541885-E112-42F4-B19A-56719638159C}"/>
          </ac:spMkLst>
        </pc:spChg>
        <pc:spChg chg="add mod">
          <ac:chgData name="li bo" userId="86e360d6c7446f46" providerId="LiveId" clId="{6A931DB2-3E1A-4BCD-B4A2-F0DF7748F8AB}" dt="2022-02-26T04:51:53.690" v="7552" actId="1076"/>
          <ac:spMkLst>
            <pc:docMk/>
            <pc:sldMk cId="544542532" sldId="355"/>
            <ac:spMk id="8" creationId="{2DBB9C16-0304-476D-800D-252731471A85}"/>
          </ac:spMkLst>
        </pc:spChg>
        <pc:spChg chg="add mod">
          <ac:chgData name="li bo" userId="86e360d6c7446f46" providerId="LiveId" clId="{6A931DB2-3E1A-4BCD-B4A2-F0DF7748F8AB}" dt="2022-02-26T04:51:53.690" v="7552" actId="1076"/>
          <ac:spMkLst>
            <pc:docMk/>
            <pc:sldMk cId="544542532" sldId="355"/>
            <ac:spMk id="9" creationId="{DF428934-25FF-4C4F-B865-FC6775186B57}"/>
          </ac:spMkLst>
        </pc:spChg>
        <pc:spChg chg="add del mod">
          <ac:chgData name="li bo" userId="86e360d6c7446f46" providerId="LiveId" clId="{6A931DB2-3E1A-4BCD-B4A2-F0DF7748F8AB}" dt="2022-02-26T04:13:29.195" v="7526" actId="478"/>
          <ac:spMkLst>
            <pc:docMk/>
            <pc:sldMk cId="544542532" sldId="355"/>
            <ac:spMk id="11" creationId="{1AEADB16-E562-4103-A155-2AE5CDA4E2D8}"/>
          </ac:spMkLst>
        </pc:spChg>
        <pc:picChg chg="add mod">
          <ac:chgData name="li bo" userId="86e360d6c7446f46" providerId="LiveId" clId="{6A931DB2-3E1A-4BCD-B4A2-F0DF7748F8AB}" dt="2022-02-26T03:51:37.395" v="6833" actId="1076"/>
          <ac:picMkLst>
            <pc:docMk/>
            <pc:sldMk cId="544542532" sldId="355"/>
            <ac:picMk id="5" creationId="{9C967001-3A5E-4C9E-9B5B-B138F30B7552}"/>
          </ac:picMkLst>
        </pc:picChg>
        <pc:picChg chg="add del mod modCrop">
          <ac:chgData name="li bo" userId="86e360d6c7446f46" providerId="LiveId" clId="{6A931DB2-3E1A-4BCD-B4A2-F0DF7748F8AB}" dt="2022-02-26T04:51:37.526" v="7546" actId="478"/>
          <ac:picMkLst>
            <pc:docMk/>
            <pc:sldMk cId="544542532" sldId="355"/>
            <ac:picMk id="7" creationId="{34B51772-B962-4A40-88B6-EEACC0922FD7}"/>
          </ac:picMkLst>
        </pc:picChg>
        <pc:picChg chg="add mod ord">
          <ac:chgData name="li bo" userId="86e360d6c7446f46" providerId="LiveId" clId="{6A931DB2-3E1A-4BCD-B4A2-F0DF7748F8AB}" dt="2022-02-26T04:51:56.855" v="7553" actId="1076"/>
          <ac:picMkLst>
            <pc:docMk/>
            <pc:sldMk cId="544542532" sldId="355"/>
            <ac:picMk id="13" creationId="{BD435304-B92B-41D4-8202-56C51B87E627}"/>
          </ac:picMkLst>
        </pc:picChg>
        <pc:picChg chg="add mod">
          <ac:chgData name="li bo" userId="86e360d6c7446f46" providerId="LiveId" clId="{6A931DB2-3E1A-4BCD-B4A2-F0DF7748F8AB}" dt="2022-02-26T04:51:46.217" v="7549" actId="1076"/>
          <ac:picMkLst>
            <pc:docMk/>
            <pc:sldMk cId="544542532" sldId="355"/>
            <ac:picMk id="15" creationId="{65E6158F-9533-4D9F-A673-48CA93B692AF}"/>
          </ac:picMkLst>
        </pc:picChg>
      </pc:sldChg>
      <pc:sldChg chg="add modTransition">
        <pc:chgData name="li bo" userId="86e360d6c7446f46" providerId="LiveId" clId="{6A931DB2-3E1A-4BCD-B4A2-F0DF7748F8AB}" dt="2022-02-28T01:29:10.348" v="13324"/>
        <pc:sldMkLst>
          <pc:docMk/>
          <pc:sldMk cId="1943936376" sldId="356"/>
        </pc:sldMkLst>
      </pc:sldChg>
      <pc:sldChg chg="addSp delSp modSp add del">
        <pc:chgData name="li bo" userId="86e360d6c7446f46" providerId="LiveId" clId="{6A931DB2-3E1A-4BCD-B4A2-F0DF7748F8AB}" dt="2022-02-25T16:04:23.368" v="6340" actId="47"/>
        <pc:sldMkLst>
          <pc:docMk/>
          <pc:sldMk cId="138241872" sldId="357"/>
        </pc:sldMkLst>
        <pc:picChg chg="add mod">
          <ac:chgData name="li bo" userId="86e360d6c7446f46" providerId="LiveId" clId="{6A931DB2-3E1A-4BCD-B4A2-F0DF7748F8AB}" dt="2022-02-25T15:13:10.488" v="5929" actId="1076"/>
          <ac:picMkLst>
            <pc:docMk/>
            <pc:sldMk cId="138241872" sldId="357"/>
            <ac:picMk id="1026" creationId="{7E2F5A78-F36F-452E-99F0-477FA62044E7}"/>
          </ac:picMkLst>
        </pc:picChg>
        <pc:picChg chg="del">
          <ac:chgData name="li bo" userId="86e360d6c7446f46" providerId="LiveId" clId="{6A931DB2-3E1A-4BCD-B4A2-F0DF7748F8AB}" dt="2022-02-25T15:12:59.912" v="5925" actId="478"/>
          <ac:picMkLst>
            <pc:docMk/>
            <pc:sldMk cId="138241872" sldId="357"/>
            <ac:picMk id="2050" creationId="{171C85C5-FA08-412E-92A9-107FEA956326}"/>
          </ac:picMkLst>
        </pc:picChg>
      </pc:sldChg>
      <pc:sldChg chg="addSp delSp modSp add mod modAnim modNotesTx">
        <pc:chgData name="li bo" userId="86e360d6c7446f46" providerId="LiveId" clId="{6A931DB2-3E1A-4BCD-B4A2-F0DF7748F8AB}" dt="2022-02-27T08:58:01.904" v="12425" actId="20577"/>
        <pc:sldMkLst>
          <pc:docMk/>
          <pc:sldMk cId="945613412" sldId="358"/>
        </pc:sldMkLst>
        <pc:spChg chg="mod">
          <ac:chgData name="li bo" userId="86e360d6c7446f46" providerId="LiveId" clId="{6A931DB2-3E1A-4BCD-B4A2-F0DF7748F8AB}" dt="2022-02-27T08:58:01.904" v="12425" actId="20577"/>
          <ac:spMkLst>
            <pc:docMk/>
            <pc:sldMk cId="945613412" sldId="358"/>
            <ac:spMk id="2" creationId="{0FC0A848-9022-4D34-93E0-0A5E92B6D4E8}"/>
          </ac:spMkLst>
        </pc:spChg>
        <pc:spChg chg="add mod">
          <ac:chgData name="li bo" userId="86e360d6c7446f46" providerId="LiveId" clId="{6A931DB2-3E1A-4BCD-B4A2-F0DF7748F8AB}" dt="2022-02-25T16:23:22.570" v="6566" actId="1076"/>
          <ac:spMkLst>
            <pc:docMk/>
            <pc:sldMk cId="945613412" sldId="358"/>
            <ac:spMk id="3" creationId="{457840F0-7CDD-4F86-9963-2CF985075489}"/>
          </ac:spMkLst>
        </pc:spChg>
        <pc:spChg chg="add del mod">
          <ac:chgData name="li bo" userId="86e360d6c7446f46" providerId="LiveId" clId="{6A931DB2-3E1A-4BCD-B4A2-F0DF7748F8AB}" dt="2022-02-25T16:05:16.076" v="6367" actId="478"/>
          <ac:spMkLst>
            <pc:docMk/>
            <pc:sldMk cId="945613412" sldId="358"/>
            <ac:spMk id="7" creationId="{F9A3F911-B474-42F2-AD89-5E1E106F521E}"/>
          </ac:spMkLst>
        </pc:spChg>
        <pc:spChg chg="add mod">
          <ac:chgData name="li bo" userId="86e360d6c7446f46" providerId="LiveId" clId="{6A931DB2-3E1A-4BCD-B4A2-F0DF7748F8AB}" dt="2022-02-25T16:23:49.592" v="6597" actId="1076"/>
          <ac:spMkLst>
            <pc:docMk/>
            <pc:sldMk cId="945613412" sldId="358"/>
            <ac:spMk id="13" creationId="{0ABE426F-3954-43C1-B987-7628DB0D769E}"/>
          </ac:spMkLst>
        </pc:spChg>
        <pc:picChg chg="add mod">
          <ac:chgData name="li bo" userId="86e360d6c7446f46" providerId="LiveId" clId="{6A931DB2-3E1A-4BCD-B4A2-F0DF7748F8AB}" dt="2022-02-25T16:23:16.002" v="6564" actId="1076"/>
          <ac:picMkLst>
            <pc:docMk/>
            <pc:sldMk cId="945613412" sldId="358"/>
            <ac:picMk id="5" creationId="{59BF4D49-0FFC-4FED-B726-A4521DA2650F}"/>
          </ac:picMkLst>
        </pc:picChg>
        <pc:picChg chg="add del mod">
          <ac:chgData name="li bo" userId="86e360d6c7446f46" providerId="LiveId" clId="{6A931DB2-3E1A-4BCD-B4A2-F0DF7748F8AB}" dt="2022-02-25T16:04:14.615" v="6338"/>
          <ac:picMkLst>
            <pc:docMk/>
            <pc:sldMk cId="945613412" sldId="358"/>
            <ac:picMk id="10" creationId="{AB553DDF-8F8D-49A5-805E-717C2CE2F592}"/>
          </ac:picMkLst>
        </pc:picChg>
        <pc:picChg chg="del">
          <ac:chgData name="li bo" userId="86e360d6c7446f46" providerId="LiveId" clId="{6A931DB2-3E1A-4BCD-B4A2-F0DF7748F8AB}" dt="2022-02-25T15:31:40.162" v="5972" actId="478"/>
          <ac:picMkLst>
            <pc:docMk/>
            <pc:sldMk cId="945613412" sldId="358"/>
            <ac:picMk id="1026" creationId="{7E2F5A78-F36F-452E-99F0-477FA62044E7}"/>
          </ac:picMkLst>
        </pc:picChg>
        <pc:picChg chg="add del mod">
          <ac:chgData name="li bo" userId="86e360d6c7446f46" providerId="LiveId" clId="{6A931DB2-3E1A-4BCD-B4A2-F0DF7748F8AB}" dt="2022-02-25T16:05:12.546" v="6365" actId="478"/>
          <ac:picMkLst>
            <pc:docMk/>
            <pc:sldMk cId="945613412" sldId="358"/>
            <ac:picMk id="3074" creationId="{9E854E83-CEFF-4E59-9B68-170CF51F29AD}"/>
          </ac:picMkLst>
        </pc:picChg>
        <pc:picChg chg="add del mod">
          <ac:chgData name="li bo" userId="86e360d6c7446f46" providerId="LiveId" clId="{6A931DB2-3E1A-4BCD-B4A2-F0DF7748F8AB}" dt="2022-02-25T16:05:13.840" v="6366" actId="478"/>
          <ac:picMkLst>
            <pc:docMk/>
            <pc:sldMk cId="945613412" sldId="358"/>
            <ac:picMk id="3076" creationId="{F0DDA960-719D-45AA-927A-0FEFAD295CC4}"/>
          </ac:picMkLst>
        </pc:picChg>
        <pc:picChg chg="add del mod">
          <ac:chgData name="li bo" userId="86e360d6c7446f46" providerId="LiveId" clId="{6A931DB2-3E1A-4BCD-B4A2-F0DF7748F8AB}" dt="2022-02-25T16:02:25.876" v="6321" actId="478"/>
          <ac:picMkLst>
            <pc:docMk/>
            <pc:sldMk cId="945613412" sldId="358"/>
            <ac:picMk id="3078" creationId="{DCE783F6-B739-4836-BD4E-FCBFE52D7EBA}"/>
          </ac:picMkLst>
        </pc:picChg>
        <pc:picChg chg="add mod">
          <ac:chgData name="li bo" userId="86e360d6c7446f46" providerId="LiveId" clId="{6A931DB2-3E1A-4BCD-B4A2-F0DF7748F8AB}" dt="2022-02-25T16:23:18.795" v="6565" actId="1076"/>
          <ac:picMkLst>
            <pc:docMk/>
            <pc:sldMk cId="945613412" sldId="358"/>
            <ac:picMk id="3080" creationId="{47578E1F-4E5C-4058-A0D8-43A562D8C442}"/>
          </ac:picMkLst>
        </pc:picChg>
      </pc:sldChg>
      <pc:sldChg chg="addSp delSp modSp add mod modAnim modNotesTx">
        <pc:chgData name="li bo" userId="86e360d6c7446f46" providerId="LiveId" clId="{6A931DB2-3E1A-4BCD-B4A2-F0DF7748F8AB}" dt="2022-02-27T08:58:07.682" v="12428" actId="20577"/>
        <pc:sldMkLst>
          <pc:docMk/>
          <pc:sldMk cId="4118465030" sldId="359"/>
        </pc:sldMkLst>
        <pc:spChg chg="mod">
          <ac:chgData name="li bo" userId="86e360d6c7446f46" providerId="LiveId" clId="{6A931DB2-3E1A-4BCD-B4A2-F0DF7748F8AB}" dt="2022-02-27T08:58:07.682" v="12428" actId="20577"/>
          <ac:spMkLst>
            <pc:docMk/>
            <pc:sldMk cId="4118465030" sldId="359"/>
            <ac:spMk id="2" creationId="{0FC0A848-9022-4D34-93E0-0A5E92B6D4E8}"/>
          </ac:spMkLst>
        </pc:spChg>
        <pc:spChg chg="mod">
          <ac:chgData name="li bo" userId="86e360d6c7446f46" providerId="LiveId" clId="{6A931DB2-3E1A-4BCD-B4A2-F0DF7748F8AB}" dt="2022-02-25T16:07:48.849" v="6393" actId="1076"/>
          <ac:spMkLst>
            <pc:docMk/>
            <pc:sldMk cId="4118465030" sldId="359"/>
            <ac:spMk id="3" creationId="{457840F0-7CDD-4F86-9963-2CF985075489}"/>
          </ac:spMkLst>
        </pc:spChg>
        <pc:spChg chg="mod">
          <ac:chgData name="li bo" userId="86e360d6c7446f46" providerId="LiveId" clId="{6A931DB2-3E1A-4BCD-B4A2-F0DF7748F8AB}" dt="2022-02-25T16:07:39.074" v="6392" actId="1076"/>
          <ac:spMkLst>
            <pc:docMk/>
            <pc:sldMk cId="4118465030" sldId="359"/>
            <ac:spMk id="7" creationId="{F9A3F911-B474-42F2-AD89-5E1E106F521E}"/>
          </ac:spMkLst>
        </pc:spChg>
        <pc:picChg chg="add del mod">
          <ac:chgData name="li bo" userId="86e360d6c7446f46" providerId="LiveId" clId="{6A931DB2-3E1A-4BCD-B4A2-F0DF7748F8AB}" dt="2022-02-25T16:07:48.849" v="6393" actId="1076"/>
          <ac:picMkLst>
            <pc:docMk/>
            <pc:sldMk cId="4118465030" sldId="359"/>
            <ac:picMk id="3074" creationId="{9E854E83-CEFF-4E59-9B68-170CF51F29AD}"/>
          </ac:picMkLst>
        </pc:picChg>
        <pc:picChg chg="add del mod">
          <ac:chgData name="li bo" userId="86e360d6c7446f46" providerId="LiveId" clId="{6A931DB2-3E1A-4BCD-B4A2-F0DF7748F8AB}" dt="2022-02-25T16:07:28.708" v="6391" actId="1076"/>
          <ac:picMkLst>
            <pc:docMk/>
            <pc:sldMk cId="4118465030" sldId="359"/>
            <ac:picMk id="3076" creationId="{F0DDA960-719D-45AA-927A-0FEFAD295CC4}"/>
          </ac:picMkLst>
        </pc:picChg>
        <pc:picChg chg="del">
          <ac:chgData name="li bo" userId="86e360d6c7446f46" providerId="LiveId" clId="{6A931DB2-3E1A-4BCD-B4A2-F0DF7748F8AB}" dt="2022-02-25T16:04:34.574" v="6347" actId="478"/>
          <ac:picMkLst>
            <pc:docMk/>
            <pc:sldMk cId="4118465030" sldId="359"/>
            <ac:picMk id="3080" creationId="{47578E1F-4E5C-4058-A0D8-43A562D8C442}"/>
          </ac:picMkLst>
        </pc:picChg>
      </pc:sldChg>
      <pc:sldChg chg="addSp delSp modSp add del mod">
        <pc:chgData name="li bo" userId="86e360d6c7446f46" providerId="LiveId" clId="{6A931DB2-3E1A-4BCD-B4A2-F0DF7748F8AB}" dt="2022-02-26T04:58:29.343" v="8162" actId="47"/>
        <pc:sldMkLst>
          <pc:docMk/>
          <pc:sldMk cId="4029226942" sldId="360"/>
        </pc:sldMkLst>
        <pc:spChg chg="del mod">
          <ac:chgData name="li bo" userId="86e360d6c7446f46" providerId="LiveId" clId="{6A931DB2-3E1A-4BCD-B4A2-F0DF7748F8AB}" dt="2022-02-26T04:00:50.758" v="7013"/>
          <ac:spMkLst>
            <pc:docMk/>
            <pc:sldMk cId="4029226942" sldId="360"/>
            <ac:spMk id="2" creationId="{C58F1B2B-7A96-42AD-A9E1-305C8F7F1292}"/>
          </ac:spMkLst>
        </pc:spChg>
        <pc:spChg chg="del mod">
          <ac:chgData name="li bo" userId="86e360d6c7446f46" providerId="LiveId" clId="{6A931DB2-3E1A-4BCD-B4A2-F0DF7748F8AB}" dt="2022-02-26T04:00:50.758" v="7013"/>
          <ac:spMkLst>
            <pc:docMk/>
            <pc:sldMk cId="4029226942" sldId="360"/>
            <ac:spMk id="3" creationId="{EA1A7163-6B62-4AFC-BEC9-FEC47C70FAEF}"/>
          </ac:spMkLst>
        </pc:spChg>
        <pc:spChg chg="add mod">
          <ac:chgData name="li bo" userId="86e360d6c7446f46" providerId="LiveId" clId="{6A931DB2-3E1A-4BCD-B4A2-F0DF7748F8AB}" dt="2022-02-26T04:00:50.817" v="7031" actId="948"/>
          <ac:spMkLst>
            <pc:docMk/>
            <pc:sldMk cId="4029226942" sldId="360"/>
            <ac:spMk id="6" creationId="{F92EFDF0-FF10-4B8E-A0F5-E2B2ECE0C9E2}"/>
          </ac:spMkLst>
        </pc:spChg>
        <pc:spChg chg="add mod">
          <ac:chgData name="li bo" userId="86e360d6c7446f46" providerId="LiveId" clId="{6A931DB2-3E1A-4BCD-B4A2-F0DF7748F8AB}" dt="2022-02-26T04:00:50.826" v="7046" actId="947"/>
          <ac:spMkLst>
            <pc:docMk/>
            <pc:sldMk cId="4029226942" sldId="360"/>
            <ac:spMk id="7" creationId="{E32ED968-FD76-4188-BFAB-F86D05B79471}"/>
          </ac:spMkLst>
        </pc:spChg>
        <pc:spChg chg="add mod">
          <ac:chgData name="li bo" userId="86e360d6c7446f46" providerId="LiveId" clId="{6A931DB2-3E1A-4BCD-B4A2-F0DF7748F8AB}" dt="2022-02-26T04:00:50.834" v="7061" actId="947"/>
          <ac:spMkLst>
            <pc:docMk/>
            <pc:sldMk cId="4029226942" sldId="360"/>
            <ac:spMk id="8" creationId="{5186E72F-926C-4C7F-A35A-B85FB7F37FD8}"/>
          </ac:spMkLst>
        </pc:spChg>
        <pc:spChg chg="add mod">
          <ac:chgData name="li bo" userId="86e360d6c7446f46" providerId="LiveId" clId="{6A931DB2-3E1A-4BCD-B4A2-F0DF7748F8AB}" dt="2022-02-26T04:00:50.842" v="7076" actId="947"/>
          <ac:spMkLst>
            <pc:docMk/>
            <pc:sldMk cId="4029226942" sldId="360"/>
            <ac:spMk id="9" creationId="{3BC57FC0-8DBD-4F00-A7AB-615111FC375D}"/>
          </ac:spMkLst>
        </pc:spChg>
        <pc:spChg chg="add mod">
          <ac:chgData name="li bo" userId="86e360d6c7446f46" providerId="LiveId" clId="{6A931DB2-3E1A-4BCD-B4A2-F0DF7748F8AB}" dt="2022-02-26T04:00:50.851" v="7091" actId="947"/>
          <ac:spMkLst>
            <pc:docMk/>
            <pc:sldMk cId="4029226942" sldId="360"/>
            <ac:spMk id="10" creationId="{4E93D9FF-6DA6-4DE3-AC41-49E9B119A956}"/>
          </ac:spMkLst>
        </pc:spChg>
        <pc:spChg chg="add mod">
          <ac:chgData name="li bo" userId="86e360d6c7446f46" providerId="LiveId" clId="{6A931DB2-3E1A-4BCD-B4A2-F0DF7748F8AB}" dt="2022-02-26T04:00:50.877" v="7113" actId="207"/>
          <ac:spMkLst>
            <pc:docMk/>
            <pc:sldMk cId="4029226942" sldId="360"/>
            <ac:spMk id="11" creationId="{40AF9BFD-99D7-4CB4-9829-EC7F23D2A106}"/>
          </ac:spMkLst>
        </pc:spChg>
        <pc:spChg chg="add mod">
          <ac:chgData name="li bo" userId="86e360d6c7446f46" providerId="LiveId" clId="{6A931DB2-3E1A-4BCD-B4A2-F0DF7748F8AB}" dt="2022-02-26T04:00:50.890" v="7135" actId="207"/>
          <ac:spMkLst>
            <pc:docMk/>
            <pc:sldMk cId="4029226942" sldId="360"/>
            <ac:spMk id="12" creationId="{12DAC935-F403-43FE-8DDE-8C25BF269D2D}"/>
          </ac:spMkLst>
        </pc:spChg>
        <pc:spChg chg="add mod">
          <ac:chgData name="li bo" userId="86e360d6c7446f46" providerId="LiveId" clId="{6A931DB2-3E1A-4BCD-B4A2-F0DF7748F8AB}" dt="2022-02-26T04:00:50.901" v="7157" actId="207"/>
          <ac:spMkLst>
            <pc:docMk/>
            <pc:sldMk cId="4029226942" sldId="360"/>
            <ac:spMk id="13" creationId="{A34BBE88-DE51-4F24-B9E2-8568E7F28C87}"/>
          </ac:spMkLst>
        </pc:spChg>
        <pc:spChg chg="add mod">
          <ac:chgData name="li bo" userId="86e360d6c7446f46" providerId="LiveId" clId="{6A931DB2-3E1A-4BCD-B4A2-F0DF7748F8AB}" dt="2022-02-26T04:00:50.914" v="7179" actId="207"/>
          <ac:spMkLst>
            <pc:docMk/>
            <pc:sldMk cId="4029226942" sldId="360"/>
            <ac:spMk id="14" creationId="{0D9062AD-5C07-417B-92DF-B02C8DD7A9DA}"/>
          </ac:spMkLst>
        </pc:spChg>
        <pc:spChg chg="add mod">
          <ac:chgData name="li bo" userId="86e360d6c7446f46" providerId="LiveId" clId="{6A931DB2-3E1A-4BCD-B4A2-F0DF7748F8AB}" dt="2022-02-26T04:00:50.926" v="7197" actId="948"/>
          <ac:spMkLst>
            <pc:docMk/>
            <pc:sldMk cId="4029226942" sldId="360"/>
            <ac:spMk id="15" creationId="{BC21ED9E-77E2-4993-87CE-20CC6B8358E6}"/>
          </ac:spMkLst>
        </pc:spChg>
        <pc:spChg chg="add mod">
          <ac:chgData name="li bo" userId="86e360d6c7446f46" providerId="LiveId" clId="{6A931DB2-3E1A-4BCD-B4A2-F0DF7748F8AB}" dt="2022-02-26T04:58:28.638" v="8156"/>
          <ac:spMkLst>
            <pc:docMk/>
            <pc:sldMk cId="4029226942" sldId="360"/>
            <ac:spMk id="16" creationId="{517101E6-6F51-4E12-A28F-E053B13F4E77}"/>
          </ac:spMkLst>
        </pc:spChg>
        <pc:spChg chg="add mod">
          <ac:chgData name="li bo" userId="86e360d6c7446f46" providerId="LiveId" clId="{6A931DB2-3E1A-4BCD-B4A2-F0DF7748F8AB}" dt="2022-02-26T04:58:28.637" v="8155"/>
          <ac:spMkLst>
            <pc:docMk/>
            <pc:sldMk cId="4029226942" sldId="360"/>
            <ac:spMk id="17" creationId="{8B1788CC-3CB7-426D-B3E8-BEAF3CC33A1B}"/>
          </ac:spMkLst>
        </pc:spChg>
        <pc:spChg chg="add mod">
          <ac:chgData name="li bo" userId="86e360d6c7446f46" providerId="LiveId" clId="{6A931DB2-3E1A-4BCD-B4A2-F0DF7748F8AB}" dt="2022-02-26T04:58:28.637" v="8155"/>
          <ac:spMkLst>
            <pc:docMk/>
            <pc:sldMk cId="4029226942" sldId="360"/>
            <ac:spMk id="18" creationId="{6A25B0F8-7101-41C0-8DA8-E815778DFDA2}"/>
          </ac:spMkLst>
        </pc:spChg>
        <pc:spChg chg="add mod">
          <ac:chgData name="li bo" userId="86e360d6c7446f46" providerId="LiveId" clId="{6A931DB2-3E1A-4BCD-B4A2-F0DF7748F8AB}" dt="2022-02-26T04:58:28.637" v="8155"/>
          <ac:spMkLst>
            <pc:docMk/>
            <pc:sldMk cId="4029226942" sldId="360"/>
            <ac:spMk id="19" creationId="{2A092CC8-483E-4866-AFFD-7F42D9DEC407}"/>
          </ac:spMkLst>
        </pc:spChg>
        <pc:spChg chg="add mod ord">
          <ac:chgData name="li bo" userId="86e360d6c7446f46" providerId="LiveId" clId="{6A931DB2-3E1A-4BCD-B4A2-F0DF7748F8AB}" dt="2022-02-26T04:58:28.638" v="8161"/>
          <ac:spMkLst>
            <pc:docMk/>
            <pc:sldMk cId="4029226942" sldId="360"/>
            <ac:spMk id="21" creationId="{400F571B-A179-4399-A0CB-8AE24FE73267}"/>
          </ac:spMkLst>
        </pc:spChg>
        <pc:grpChg chg="add mod">
          <ac:chgData name="li bo" userId="86e360d6c7446f46" providerId="LiveId" clId="{6A931DB2-3E1A-4BCD-B4A2-F0DF7748F8AB}" dt="2022-02-26T04:58:28.638" v="8157"/>
          <ac:grpSpMkLst>
            <pc:docMk/>
            <pc:sldMk cId="4029226942" sldId="360"/>
            <ac:grpSpMk id="20" creationId="{C73DC8E2-DC39-4CAA-A423-237CD8B23E42}"/>
          </ac:grpSpMkLst>
        </pc:grpChg>
        <pc:picChg chg="add mod ord">
          <ac:chgData name="li bo" userId="86e360d6c7446f46" providerId="LiveId" clId="{6A931DB2-3E1A-4BCD-B4A2-F0DF7748F8AB}" dt="2022-02-26T04:58:28.638" v="8159"/>
          <ac:picMkLst>
            <pc:docMk/>
            <pc:sldMk cId="4029226942" sldId="360"/>
            <ac:picMk id="5" creationId="{7750066B-FF30-4AE0-8E5A-20947E056CAC}"/>
          </ac:picMkLst>
        </pc:picChg>
      </pc:sldChg>
      <pc:sldChg chg="delSp modSp add del mod">
        <pc:chgData name="li bo" userId="86e360d6c7446f46" providerId="LiveId" clId="{6A931DB2-3E1A-4BCD-B4A2-F0DF7748F8AB}" dt="2022-02-25T16:30:50.697" v="6599" actId="47"/>
        <pc:sldMkLst>
          <pc:docMk/>
          <pc:sldMk cId="4059274825" sldId="360"/>
        </pc:sldMkLst>
        <pc:spChg chg="del mod">
          <ac:chgData name="li bo" userId="86e360d6c7446f46" providerId="LiveId" clId="{6A931DB2-3E1A-4BCD-B4A2-F0DF7748F8AB}" dt="2022-02-25T16:24:47.016" v="6598" actId="478"/>
          <ac:spMkLst>
            <pc:docMk/>
            <pc:sldMk cId="4059274825" sldId="360"/>
            <ac:spMk id="3" creationId="{457840F0-7CDD-4F86-9963-2CF985075489}"/>
          </ac:spMkLst>
        </pc:spChg>
        <pc:picChg chg="del mod">
          <ac:chgData name="li bo" userId="86e360d6c7446f46" providerId="LiveId" clId="{6A931DB2-3E1A-4BCD-B4A2-F0DF7748F8AB}" dt="2022-02-25T16:11:23.112" v="6396" actId="478"/>
          <ac:picMkLst>
            <pc:docMk/>
            <pc:sldMk cId="4059274825" sldId="360"/>
            <ac:picMk id="3080" creationId="{47578E1F-4E5C-4058-A0D8-43A562D8C442}"/>
          </ac:picMkLst>
        </pc:picChg>
      </pc:sldChg>
      <pc:sldChg chg="new del">
        <pc:chgData name="li bo" userId="86e360d6c7446f46" providerId="LiveId" clId="{6A931DB2-3E1A-4BCD-B4A2-F0DF7748F8AB}" dt="2022-02-26T04:12:31.843" v="7499" actId="47"/>
        <pc:sldMkLst>
          <pc:docMk/>
          <pc:sldMk cId="2728684415" sldId="361"/>
        </pc:sldMkLst>
      </pc:sldChg>
      <pc:sldChg chg="addSp delSp modSp add del mod modAnim modNotesTx">
        <pc:chgData name="li bo" userId="86e360d6c7446f46" providerId="LiveId" clId="{6A931DB2-3E1A-4BCD-B4A2-F0DF7748F8AB}" dt="2022-02-26T06:54:46.604" v="9683" actId="2696"/>
        <pc:sldMkLst>
          <pc:docMk/>
          <pc:sldMk cId="3997215775" sldId="361"/>
        </pc:sldMkLst>
        <pc:spChg chg="del mod">
          <ac:chgData name="li bo" userId="86e360d6c7446f46" providerId="LiveId" clId="{6A931DB2-3E1A-4BCD-B4A2-F0DF7748F8AB}" dt="2022-02-26T04:53:51.892" v="7571"/>
          <ac:spMkLst>
            <pc:docMk/>
            <pc:sldMk cId="3997215775" sldId="361"/>
            <ac:spMk id="2" creationId="{A1456740-20E3-40AF-9E74-837B7A00A52C}"/>
          </ac:spMkLst>
        </pc:spChg>
        <pc:spChg chg="del mod">
          <ac:chgData name="li bo" userId="86e360d6c7446f46" providerId="LiveId" clId="{6A931DB2-3E1A-4BCD-B4A2-F0DF7748F8AB}" dt="2022-02-26T04:53:51.892" v="7571"/>
          <ac:spMkLst>
            <pc:docMk/>
            <pc:sldMk cId="3997215775" sldId="361"/>
            <ac:spMk id="3" creationId="{0D63F924-74DC-48EA-BF6D-A624AB782FD1}"/>
          </ac:spMkLst>
        </pc:spChg>
        <pc:spChg chg="add mod">
          <ac:chgData name="li bo" userId="86e360d6c7446f46" providerId="LiveId" clId="{6A931DB2-3E1A-4BCD-B4A2-F0DF7748F8AB}" dt="2022-02-26T05:19:57.758" v="9116" actId="207"/>
          <ac:spMkLst>
            <pc:docMk/>
            <pc:sldMk cId="3997215775" sldId="361"/>
            <ac:spMk id="6" creationId="{4E76E7A9-1FBB-48B1-B5C7-68D186DAECC9}"/>
          </ac:spMkLst>
        </pc:spChg>
        <pc:spChg chg="add mod">
          <ac:chgData name="li bo" userId="86e360d6c7446f46" providerId="LiveId" clId="{6A931DB2-3E1A-4BCD-B4A2-F0DF7748F8AB}" dt="2022-02-26T05:20:42.959" v="9156" actId="20577"/>
          <ac:spMkLst>
            <pc:docMk/>
            <pc:sldMk cId="3997215775" sldId="361"/>
            <ac:spMk id="7" creationId="{74AE298F-E321-445B-9241-AFB5AB0AA707}"/>
          </ac:spMkLst>
        </pc:spChg>
        <pc:spChg chg="add mod">
          <ac:chgData name="li bo" userId="86e360d6c7446f46" providerId="LiveId" clId="{6A931DB2-3E1A-4BCD-B4A2-F0DF7748F8AB}" dt="2022-02-26T05:18:38.041" v="9015" actId="1076"/>
          <ac:spMkLst>
            <pc:docMk/>
            <pc:sldMk cId="3997215775" sldId="361"/>
            <ac:spMk id="8" creationId="{DE2D6658-288F-47A9-A19F-E8673495826C}"/>
          </ac:spMkLst>
        </pc:spChg>
        <pc:spChg chg="add mod">
          <ac:chgData name="li bo" userId="86e360d6c7446f46" providerId="LiveId" clId="{6A931DB2-3E1A-4BCD-B4A2-F0DF7748F8AB}" dt="2022-02-26T06:37:27.837" v="9652" actId="20577"/>
          <ac:spMkLst>
            <pc:docMk/>
            <pc:sldMk cId="3997215775" sldId="361"/>
            <ac:spMk id="9" creationId="{E35D5E32-4FB0-4B4F-9D04-34CB1FF3A5EA}"/>
          </ac:spMkLst>
        </pc:spChg>
        <pc:spChg chg="add mod">
          <ac:chgData name="li bo" userId="86e360d6c7446f46" providerId="LiveId" clId="{6A931DB2-3E1A-4BCD-B4A2-F0DF7748F8AB}" dt="2022-02-26T05:19:35.679" v="9087" actId="20577"/>
          <ac:spMkLst>
            <pc:docMk/>
            <pc:sldMk cId="3997215775" sldId="361"/>
            <ac:spMk id="10" creationId="{1B6CFF70-F437-46F0-915D-30508FCD2F46}"/>
          </ac:spMkLst>
        </pc:spChg>
        <pc:spChg chg="add mod">
          <ac:chgData name="li bo" userId="86e360d6c7446f46" providerId="LiveId" clId="{6A931DB2-3E1A-4BCD-B4A2-F0DF7748F8AB}" dt="2022-02-26T05:18:38.041" v="9015" actId="1076"/>
          <ac:spMkLst>
            <pc:docMk/>
            <pc:sldMk cId="3997215775" sldId="361"/>
            <ac:spMk id="11" creationId="{1A8909EB-013B-45D5-B420-3CC5D5DD6DA9}"/>
          </ac:spMkLst>
        </pc:spChg>
        <pc:spChg chg="add mod">
          <ac:chgData name="li bo" userId="86e360d6c7446f46" providerId="LiveId" clId="{6A931DB2-3E1A-4BCD-B4A2-F0DF7748F8AB}" dt="2022-02-26T05:18:38.041" v="9015" actId="1076"/>
          <ac:spMkLst>
            <pc:docMk/>
            <pc:sldMk cId="3997215775" sldId="361"/>
            <ac:spMk id="12" creationId="{94F4ADCD-4F2B-4EFD-B040-CF2307D48408}"/>
          </ac:spMkLst>
        </pc:spChg>
        <pc:spChg chg="add mod">
          <ac:chgData name="li bo" userId="86e360d6c7446f46" providerId="LiveId" clId="{6A931DB2-3E1A-4BCD-B4A2-F0DF7748F8AB}" dt="2022-02-26T05:18:38.041" v="9015" actId="1076"/>
          <ac:spMkLst>
            <pc:docMk/>
            <pc:sldMk cId="3997215775" sldId="361"/>
            <ac:spMk id="13" creationId="{9A1D934F-5E8F-4E38-AF1F-D6DD5AD59F57}"/>
          </ac:spMkLst>
        </pc:spChg>
        <pc:spChg chg="add mod">
          <ac:chgData name="li bo" userId="86e360d6c7446f46" providerId="LiveId" clId="{6A931DB2-3E1A-4BCD-B4A2-F0DF7748F8AB}" dt="2022-02-26T05:18:38.041" v="9015" actId="1076"/>
          <ac:spMkLst>
            <pc:docMk/>
            <pc:sldMk cId="3997215775" sldId="361"/>
            <ac:spMk id="14" creationId="{25CB68DB-C158-4E78-91F0-944BF495EF62}"/>
          </ac:spMkLst>
        </pc:spChg>
        <pc:spChg chg="add mod">
          <ac:chgData name="li bo" userId="86e360d6c7446f46" providerId="LiveId" clId="{6A931DB2-3E1A-4BCD-B4A2-F0DF7748F8AB}" dt="2022-02-26T04:53:52.001" v="7755" actId="948"/>
          <ac:spMkLst>
            <pc:docMk/>
            <pc:sldMk cId="3997215775" sldId="361"/>
            <ac:spMk id="15" creationId="{0D2BCD99-A0D9-45C2-BC0E-97633E170CBD}"/>
          </ac:spMkLst>
        </pc:spChg>
        <pc:spChg chg="add mod">
          <ac:chgData name="li bo" userId="86e360d6c7446f46" providerId="LiveId" clId="{6A931DB2-3E1A-4BCD-B4A2-F0DF7748F8AB}" dt="2022-02-26T06:54:39.463" v="9679"/>
          <ac:spMkLst>
            <pc:docMk/>
            <pc:sldMk cId="3997215775" sldId="361"/>
            <ac:spMk id="16" creationId="{84B4396F-3DD5-43C3-8FFA-269317BEC46E}"/>
          </ac:spMkLst>
        </pc:spChg>
        <pc:spChg chg="add mod">
          <ac:chgData name="li bo" userId="86e360d6c7446f46" providerId="LiveId" clId="{6A931DB2-3E1A-4BCD-B4A2-F0DF7748F8AB}" dt="2022-02-26T06:54:39.462" v="9678"/>
          <ac:spMkLst>
            <pc:docMk/>
            <pc:sldMk cId="3997215775" sldId="361"/>
            <ac:spMk id="17" creationId="{B7835FAE-460D-4AAB-815B-27BBB3B4B63B}"/>
          </ac:spMkLst>
        </pc:spChg>
        <pc:spChg chg="add mod">
          <ac:chgData name="li bo" userId="86e360d6c7446f46" providerId="LiveId" clId="{6A931DB2-3E1A-4BCD-B4A2-F0DF7748F8AB}" dt="2022-02-26T06:54:39.462" v="9678"/>
          <ac:spMkLst>
            <pc:docMk/>
            <pc:sldMk cId="3997215775" sldId="361"/>
            <ac:spMk id="18" creationId="{329ECECC-14FA-4C24-9836-541FC328F918}"/>
          </ac:spMkLst>
        </pc:spChg>
        <pc:spChg chg="add mod">
          <ac:chgData name="li bo" userId="86e360d6c7446f46" providerId="LiveId" clId="{6A931DB2-3E1A-4BCD-B4A2-F0DF7748F8AB}" dt="2022-02-26T06:54:39.462" v="9678"/>
          <ac:spMkLst>
            <pc:docMk/>
            <pc:sldMk cId="3997215775" sldId="361"/>
            <ac:spMk id="19" creationId="{F66E6C57-7534-4710-97D1-88FFFB8F6D1C}"/>
          </ac:spMkLst>
        </pc:spChg>
        <pc:spChg chg="add del mod ord">
          <ac:chgData name="li bo" userId="86e360d6c7446f46" providerId="LiveId" clId="{6A931DB2-3E1A-4BCD-B4A2-F0DF7748F8AB}" dt="2022-02-26T05:10:32.262" v="8708"/>
          <ac:spMkLst>
            <pc:docMk/>
            <pc:sldMk cId="3997215775" sldId="361"/>
            <ac:spMk id="21" creationId="{E561BE64-47E9-43A7-9718-DBA1B59D783B}"/>
          </ac:spMkLst>
        </pc:spChg>
        <pc:spChg chg="mod">
          <ac:chgData name="li bo" userId="86e360d6c7446f46" providerId="LiveId" clId="{6A931DB2-3E1A-4BCD-B4A2-F0DF7748F8AB}" dt="2022-02-26T05:10:48.075" v="8757"/>
          <ac:spMkLst>
            <pc:docMk/>
            <pc:sldMk cId="3997215775" sldId="361"/>
            <ac:spMk id="25" creationId="{2A85C883-ABEF-4752-A8B1-DA079437B138}"/>
          </ac:spMkLst>
        </pc:spChg>
        <pc:spChg chg="mod">
          <ac:chgData name="li bo" userId="86e360d6c7446f46" providerId="LiveId" clId="{6A931DB2-3E1A-4BCD-B4A2-F0DF7748F8AB}" dt="2022-02-26T05:10:48.075" v="8757"/>
          <ac:spMkLst>
            <pc:docMk/>
            <pc:sldMk cId="3997215775" sldId="361"/>
            <ac:spMk id="27" creationId="{45B84D69-D408-432B-970F-37A1DB2A15AC}"/>
          </ac:spMkLst>
        </pc:spChg>
        <pc:grpChg chg="add mod">
          <ac:chgData name="li bo" userId="86e360d6c7446f46" providerId="LiveId" clId="{6A931DB2-3E1A-4BCD-B4A2-F0DF7748F8AB}" dt="2022-02-26T06:54:39.463" v="9680"/>
          <ac:grpSpMkLst>
            <pc:docMk/>
            <pc:sldMk cId="3997215775" sldId="361"/>
            <ac:grpSpMk id="20" creationId="{62187E66-524A-41CB-B9B7-A3F2DF827330}"/>
          </ac:grpSpMkLst>
        </pc:grpChg>
        <pc:grpChg chg="add mod">
          <ac:chgData name="li bo" userId="86e360d6c7446f46" providerId="LiveId" clId="{6A931DB2-3E1A-4BCD-B4A2-F0DF7748F8AB}" dt="2022-02-26T05:18:42.713" v="9017" actId="1076"/>
          <ac:grpSpMkLst>
            <pc:docMk/>
            <pc:sldMk cId="3997215775" sldId="361"/>
            <ac:grpSpMk id="22" creationId="{4DF14FF3-E9DC-4B15-B563-05FCCFE0C371}"/>
          </ac:grpSpMkLst>
        </pc:grpChg>
        <pc:picChg chg="add mod ord">
          <ac:chgData name="li bo" userId="86e360d6c7446f46" providerId="LiveId" clId="{6A931DB2-3E1A-4BCD-B4A2-F0DF7748F8AB}" dt="2022-02-26T06:54:39.463" v="9682"/>
          <ac:picMkLst>
            <pc:docMk/>
            <pc:sldMk cId="3997215775" sldId="361"/>
            <ac:picMk id="5" creationId="{0C182E4B-346A-4E79-8400-E1C4CBFC9916}"/>
          </ac:picMkLst>
        </pc:picChg>
        <pc:picChg chg="mod">
          <ac:chgData name="li bo" userId="86e360d6c7446f46" providerId="LiveId" clId="{6A931DB2-3E1A-4BCD-B4A2-F0DF7748F8AB}" dt="2022-02-26T05:10:48.075" v="8757"/>
          <ac:picMkLst>
            <pc:docMk/>
            <pc:sldMk cId="3997215775" sldId="361"/>
            <ac:picMk id="23" creationId="{B0C94ED8-AC07-466B-BB10-CF27509426D9}"/>
          </ac:picMkLst>
        </pc:picChg>
        <pc:cxnChg chg="mod">
          <ac:chgData name="li bo" userId="86e360d6c7446f46" providerId="LiveId" clId="{6A931DB2-3E1A-4BCD-B4A2-F0DF7748F8AB}" dt="2022-02-26T05:10:48.075" v="8757"/>
          <ac:cxnSpMkLst>
            <pc:docMk/>
            <pc:sldMk cId="3997215775" sldId="361"/>
            <ac:cxnSpMk id="24" creationId="{2B774A04-622E-4517-A34A-4FF37F996D33}"/>
          </ac:cxnSpMkLst>
        </pc:cxnChg>
        <pc:cxnChg chg="mod">
          <ac:chgData name="li bo" userId="86e360d6c7446f46" providerId="LiveId" clId="{6A931DB2-3E1A-4BCD-B4A2-F0DF7748F8AB}" dt="2022-02-26T05:10:48.075" v="8757"/>
          <ac:cxnSpMkLst>
            <pc:docMk/>
            <pc:sldMk cId="3997215775" sldId="361"/>
            <ac:cxnSpMk id="26" creationId="{6E63B499-A837-440B-A5D2-06455484B270}"/>
          </ac:cxnSpMkLst>
        </pc:cxnChg>
      </pc:sldChg>
      <pc:sldChg chg="addSp delSp modSp new mod ord modTransition">
        <pc:chgData name="li bo" userId="86e360d6c7446f46" providerId="LiveId" clId="{6A931DB2-3E1A-4BCD-B4A2-F0DF7748F8AB}" dt="2022-02-27T09:25:42.807" v="12995"/>
        <pc:sldMkLst>
          <pc:docMk/>
          <pc:sldMk cId="380994337" sldId="362"/>
        </pc:sldMkLst>
        <pc:spChg chg="del">
          <ac:chgData name="li bo" userId="86e360d6c7446f46" providerId="LiveId" clId="{6A931DB2-3E1A-4BCD-B4A2-F0DF7748F8AB}" dt="2022-02-26T05:02:18.812" v="8171" actId="478"/>
          <ac:spMkLst>
            <pc:docMk/>
            <pc:sldMk cId="380994337" sldId="362"/>
            <ac:spMk id="2" creationId="{134194D6-90FA-4315-B5A2-5423CA63F9A9}"/>
          </ac:spMkLst>
        </pc:spChg>
        <pc:spChg chg="del">
          <ac:chgData name="li bo" userId="86e360d6c7446f46" providerId="LiveId" clId="{6A931DB2-3E1A-4BCD-B4A2-F0DF7748F8AB}" dt="2022-02-26T05:02:10.615" v="8168" actId="478"/>
          <ac:spMkLst>
            <pc:docMk/>
            <pc:sldMk cId="380994337" sldId="362"/>
            <ac:spMk id="3" creationId="{632324C6-470C-4BFF-876A-AEDF040CF0BE}"/>
          </ac:spMkLst>
        </pc:spChg>
        <pc:spChg chg="add mod">
          <ac:chgData name="li bo" userId="86e360d6c7446f46" providerId="LiveId" clId="{6A931DB2-3E1A-4BCD-B4A2-F0DF7748F8AB}" dt="2022-02-26T05:02:24.515" v="8178"/>
          <ac:spMkLst>
            <pc:docMk/>
            <pc:sldMk cId="380994337" sldId="362"/>
            <ac:spMk id="6" creationId="{7E60F851-0D99-4B09-9820-C5FB5C81058A}"/>
          </ac:spMkLst>
        </pc:spChg>
        <pc:picChg chg="add mod">
          <ac:chgData name="li bo" userId="86e360d6c7446f46" providerId="LiveId" clId="{6A931DB2-3E1A-4BCD-B4A2-F0DF7748F8AB}" dt="2022-02-26T05:02:15.655" v="8170" actId="1076"/>
          <ac:picMkLst>
            <pc:docMk/>
            <pc:sldMk cId="380994337" sldId="362"/>
            <ac:picMk id="5" creationId="{B1408348-C736-423C-8160-457C07D200F8}"/>
          </ac:picMkLst>
        </pc:picChg>
      </pc:sldChg>
      <pc:sldChg chg="addSp delSp modSp new mod delAnim modAnim modNotesTx">
        <pc:chgData name="li bo" userId="86e360d6c7446f46" providerId="LiveId" clId="{6A931DB2-3E1A-4BCD-B4A2-F0DF7748F8AB}" dt="2022-02-27T09:07:40.828" v="12793" actId="20577"/>
        <pc:sldMkLst>
          <pc:docMk/>
          <pc:sldMk cId="1252366233" sldId="363"/>
        </pc:sldMkLst>
        <pc:spChg chg="del">
          <ac:chgData name="li bo" userId="86e360d6c7446f46" providerId="LiveId" clId="{6A931DB2-3E1A-4BCD-B4A2-F0DF7748F8AB}" dt="2022-02-26T08:21:26.671" v="9982" actId="478"/>
          <ac:spMkLst>
            <pc:docMk/>
            <pc:sldMk cId="1252366233" sldId="363"/>
            <ac:spMk id="2" creationId="{03C06E6D-3043-4C80-BD02-1C0AF554B900}"/>
          </ac:spMkLst>
        </pc:spChg>
        <pc:spChg chg="del">
          <ac:chgData name="li bo" userId="86e360d6c7446f46" providerId="LiveId" clId="{6A931DB2-3E1A-4BCD-B4A2-F0DF7748F8AB}" dt="2022-02-26T08:21:29.803" v="9983" actId="478"/>
          <ac:spMkLst>
            <pc:docMk/>
            <pc:sldMk cId="1252366233" sldId="363"/>
            <ac:spMk id="3" creationId="{693FFA6A-7D1A-4440-BF92-FD8AD547F78C}"/>
          </ac:spMkLst>
        </pc:spChg>
        <pc:spChg chg="add mod">
          <ac:chgData name="li bo" userId="86e360d6c7446f46" providerId="LiveId" clId="{6A931DB2-3E1A-4BCD-B4A2-F0DF7748F8AB}" dt="2022-02-27T08:38:27.852" v="11207" actId="20577"/>
          <ac:spMkLst>
            <pc:docMk/>
            <pc:sldMk cId="1252366233" sldId="363"/>
            <ac:spMk id="4" creationId="{5AE0CA32-DA5A-4499-8D02-00C221658FF8}"/>
          </ac:spMkLst>
        </pc:spChg>
        <pc:spChg chg="add mod">
          <ac:chgData name="li bo" userId="86e360d6c7446f46" providerId="LiveId" clId="{6A931DB2-3E1A-4BCD-B4A2-F0DF7748F8AB}" dt="2022-02-27T02:36:57.073" v="10918" actId="1076"/>
          <ac:spMkLst>
            <pc:docMk/>
            <pc:sldMk cId="1252366233" sldId="363"/>
            <ac:spMk id="7" creationId="{A99380D9-950B-48A4-BCEA-413676745454}"/>
          </ac:spMkLst>
        </pc:spChg>
        <pc:picChg chg="add del mod">
          <ac:chgData name="li bo" userId="86e360d6c7446f46" providerId="LiveId" clId="{6A931DB2-3E1A-4BCD-B4A2-F0DF7748F8AB}" dt="2022-02-27T02:34:46.208" v="10911" actId="478"/>
          <ac:picMkLst>
            <pc:docMk/>
            <pc:sldMk cId="1252366233" sldId="363"/>
            <ac:picMk id="6" creationId="{7859ABB4-5BE7-47FC-9296-1FAD983C6258}"/>
          </ac:picMkLst>
        </pc:picChg>
        <pc:picChg chg="add mod">
          <ac:chgData name="li bo" userId="86e360d6c7446f46" providerId="LiveId" clId="{6A931DB2-3E1A-4BCD-B4A2-F0DF7748F8AB}" dt="2022-02-27T02:34:50.940" v="10915" actId="1076"/>
          <ac:picMkLst>
            <pc:docMk/>
            <pc:sldMk cId="1252366233" sldId="363"/>
            <ac:picMk id="9" creationId="{2D928930-72E5-42E0-914E-BC55E944A269}"/>
          </ac:picMkLst>
        </pc:picChg>
      </pc:sldChg>
      <pc:sldChg chg="addSp delSp modSp new mod modAnim modNotesTx">
        <pc:chgData name="li bo" userId="86e360d6c7446f46" providerId="LiveId" clId="{6A931DB2-3E1A-4BCD-B4A2-F0DF7748F8AB}" dt="2022-02-27T08:44:24.609" v="11331" actId="20577"/>
        <pc:sldMkLst>
          <pc:docMk/>
          <pc:sldMk cId="2050258469" sldId="364"/>
        </pc:sldMkLst>
        <pc:spChg chg="add mod">
          <ac:chgData name="li bo" userId="86e360d6c7446f46" providerId="LiveId" clId="{6A931DB2-3E1A-4BCD-B4A2-F0DF7748F8AB}" dt="2022-02-27T08:39:31.804" v="11208" actId="20577"/>
          <ac:spMkLst>
            <pc:docMk/>
            <pc:sldMk cId="2050258469" sldId="364"/>
            <ac:spMk id="6" creationId="{23BDCA60-6807-4AAB-BE8B-4228699525DB}"/>
          </ac:spMkLst>
        </pc:spChg>
        <pc:spChg chg="add mod">
          <ac:chgData name="li bo" userId="86e360d6c7446f46" providerId="LiveId" clId="{6A931DB2-3E1A-4BCD-B4A2-F0DF7748F8AB}" dt="2022-02-27T08:39:45.868" v="11209" actId="1076"/>
          <ac:spMkLst>
            <pc:docMk/>
            <pc:sldMk cId="2050258469" sldId="364"/>
            <ac:spMk id="9" creationId="{F59454B0-86F2-44CB-8CC9-1769B6AAB5CB}"/>
          </ac:spMkLst>
        </pc:spChg>
        <pc:spChg chg="add del mod">
          <ac:chgData name="li bo" userId="86e360d6c7446f46" providerId="LiveId" clId="{6A931DB2-3E1A-4BCD-B4A2-F0DF7748F8AB}" dt="2022-02-27T08:41:15.078" v="11301" actId="478"/>
          <ac:spMkLst>
            <pc:docMk/>
            <pc:sldMk cId="2050258469" sldId="364"/>
            <ac:spMk id="10" creationId="{25AA2BD5-8E9A-4997-B5B6-51284BF8A4BD}"/>
          </ac:spMkLst>
        </pc:spChg>
        <pc:spChg chg="add del mod">
          <ac:chgData name="li bo" userId="86e360d6c7446f46" providerId="LiveId" clId="{6A931DB2-3E1A-4BCD-B4A2-F0DF7748F8AB}" dt="2022-02-27T08:44:14.996" v="11329" actId="478"/>
          <ac:spMkLst>
            <pc:docMk/>
            <pc:sldMk cId="2050258469" sldId="364"/>
            <ac:spMk id="11" creationId="{AF9DE4D9-4DE1-4225-B1BE-9E8EAFC67B14}"/>
          </ac:spMkLst>
        </pc:spChg>
        <pc:spChg chg="add del mod">
          <ac:chgData name="li bo" userId="86e360d6c7446f46" providerId="LiveId" clId="{6A931DB2-3E1A-4BCD-B4A2-F0DF7748F8AB}" dt="2022-02-27T08:44:13.159" v="11328" actId="478"/>
          <ac:spMkLst>
            <pc:docMk/>
            <pc:sldMk cId="2050258469" sldId="364"/>
            <ac:spMk id="12" creationId="{AC1F575D-9A27-4357-A328-62B3D9C1DAFA}"/>
          </ac:spMkLst>
        </pc:spChg>
        <pc:picChg chg="add del mod">
          <ac:chgData name="li bo" userId="86e360d6c7446f46" providerId="LiveId" clId="{6A931DB2-3E1A-4BCD-B4A2-F0DF7748F8AB}" dt="2022-02-27T08:35:36.994" v="11112" actId="478"/>
          <ac:picMkLst>
            <pc:docMk/>
            <pc:sldMk cId="2050258469" sldId="364"/>
            <ac:picMk id="3" creationId="{AFAAFC4D-8AC5-4C3F-85C2-7DBA911FA0CF}"/>
          </ac:picMkLst>
        </pc:picChg>
        <pc:picChg chg="add mod">
          <ac:chgData name="li bo" userId="86e360d6c7446f46" providerId="LiveId" clId="{6A931DB2-3E1A-4BCD-B4A2-F0DF7748F8AB}" dt="2022-02-27T08:39:51.631" v="11211" actId="1076"/>
          <ac:picMkLst>
            <pc:docMk/>
            <pc:sldMk cId="2050258469" sldId="364"/>
            <ac:picMk id="5" creationId="{E9151413-3786-488F-80F8-590E1A41AD94}"/>
          </ac:picMkLst>
        </pc:picChg>
        <pc:picChg chg="add mod">
          <ac:chgData name="li bo" userId="86e360d6c7446f46" providerId="LiveId" clId="{6A931DB2-3E1A-4BCD-B4A2-F0DF7748F8AB}" dt="2022-02-27T08:39:55.500" v="11212" actId="14100"/>
          <ac:picMkLst>
            <pc:docMk/>
            <pc:sldMk cId="2050258469" sldId="364"/>
            <ac:picMk id="8" creationId="{23E7BB0B-BFC5-4649-A588-EC1A29E540F0}"/>
          </ac:picMkLst>
        </pc:picChg>
      </pc:sldChg>
      <pc:sldChg chg="new del">
        <pc:chgData name="li bo" userId="86e360d6c7446f46" providerId="LiveId" clId="{6A931DB2-3E1A-4BCD-B4A2-F0DF7748F8AB}" dt="2022-02-27T08:46:57.499" v="11680" actId="47"/>
        <pc:sldMkLst>
          <pc:docMk/>
          <pc:sldMk cId="3037587836" sldId="365"/>
        </pc:sldMkLst>
      </pc:sldChg>
      <pc:sldChg chg="addSp delSp modSp add mod">
        <pc:chgData name="li bo" userId="86e360d6c7446f46" providerId="LiveId" clId="{6A931DB2-3E1A-4BCD-B4A2-F0DF7748F8AB}" dt="2022-02-28T01:46:53.413" v="13366"/>
        <pc:sldMkLst>
          <pc:docMk/>
          <pc:sldMk cId="3767259192" sldId="366"/>
        </pc:sldMkLst>
        <pc:spChg chg="del mod">
          <ac:chgData name="li bo" userId="86e360d6c7446f46" providerId="LiveId" clId="{6A931DB2-3E1A-4BCD-B4A2-F0DF7748F8AB}" dt="2022-02-27T08:46:55.662" v="11400"/>
          <ac:spMkLst>
            <pc:docMk/>
            <pc:sldMk cId="3767259192" sldId="366"/>
            <ac:spMk id="2" creationId="{E3FE9D64-F69B-44BA-9DDE-6131C4D19B77}"/>
          </ac:spMkLst>
        </pc:spChg>
        <pc:spChg chg="del mod">
          <ac:chgData name="li bo" userId="86e360d6c7446f46" providerId="LiveId" clId="{6A931DB2-3E1A-4BCD-B4A2-F0DF7748F8AB}" dt="2022-02-27T08:46:55.662" v="11400"/>
          <ac:spMkLst>
            <pc:docMk/>
            <pc:sldMk cId="3767259192" sldId="366"/>
            <ac:spMk id="3" creationId="{D6E5B669-E9B0-4E26-A1ED-61FDE6211284}"/>
          </ac:spMkLst>
        </pc:spChg>
        <pc:spChg chg="add mod">
          <ac:chgData name="li bo" userId="86e360d6c7446f46" providerId="LiveId" clId="{6A931DB2-3E1A-4BCD-B4A2-F0DF7748F8AB}" dt="2022-02-27T08:48:51.345" v="11928" actId="20577"/>
          <ac:spMkLst>
            <pc:docMk/>
            <pc:sldMk cId="3767259192" sldId="366"/>
            <ac:spMk id="6" creationId="{A434F009-4AC9-4C29-A799-102D3920379E}"/>
          </ac:spMkLst>
        </pc:spChg>
        <pc:spChg chg="add del mod">
          <ac:chgData name="li bo" userId="86e360d6c7446f46" providerId="LiveId" clId="{6A931DB2-3E1A-4BCD-B4A2-F0DF7748F8AB}" dt="2022-02-27T08:49:26.408" v="12082" actId="478"/>
          <ac:spMkLst>
            <pc:docMk/>
            <pc:sldMk cId="3767259192" sldId="366"/>
            <ac:spMk id="7" creationId="{48198EB8-2F73-4A20-A76D-E3FA5A374261}"/>
          </ac:spMkLst>
        </pc:spChg>
        <pc:spChg chg="add del mod">
          <ac:chgData name="li bo" userId="86e360d6c7446f46" providerId="LiveId" clId="{6A931DB2-3E1A-4BCD-B4A2-F0DF7748F8AB}" dt="2022-02-27T08:49:24.408" v="12065" actId="478"/>
          <ac:spMkLst>
            <pc:docMk/>
            <pc:sldMk cId="3767259192" sldId="366"/>
            <ac:spMk id="8" creationId="{C570BBB2-F556-4E6A-A03E-E692BC4CC690}"/>
          </ac:spMkLst>
        </pc:spChg>
        <pc:spChg chg="add del mod">
          <ac:chgData name="li bo" userId="86e360d6c7446f46" providerId="LiveId" clId="{6A931DB2-3E1A-4BCD-B4A2-F0DF7748F8AB}" dt="2022-02-27T08:49:21.520" v="12048" actId="478"/>
          <ac:spMkLst>
            <pc:docMk/>
            <pc:sldMk cId="3767259192" sldId="366"/>
            <ac:spMk id="9" creationId="{1AA63DA2-78F8-4BDA-A3E1-5AAB0A37ED5A}"/>
          </ac:spMkLst>
        </pc:spChg>
        <pc:spChg chg="add del mod">
          <ac:chgData name="li bo" userId="86e360d6c7446f46" providerId="LiveId" clId="{6A931DB2-3E1A-4BCD-B4A2-F0DF7748F8AB}" dt="2022-02-27T08:49:02.975" v="11985" actId="478"/>
          <ac:spMkLst>
            <pc:docMk/>
            <pc:sldMk cId="3767259192" sldId="366"/>
            <ac:spMk id="10" creationId="{93B73E82-8AD9-4EAC-AFC4-A6DFF6872C3C}"/>
          </ac:spMkLst>
        </pc:spChg>
        <pc:spChg chg="add mod">
          <ac:chgData name="li bo" userId="86e360d6c7446f46" providerId="LiveId" clId="{6A931DB2-3E1A-4BCD-B4A2-F0DF7748F8AB}" dt="2022-02-27T08:50:43.470" v="12230" actId="1076"/>
          <ac:spMkLst>
            <pc:docMk/>
            <pc:sldMk cId="3767259192" sldId="366"/>
            <ac:spMk id="11" creationId="{BAAC3C6E-56C7-4D14-BA18-0211AD536207}"/>
          </ac:spMkLst>
        </pc:spChg>
        <pc:spChg chg="add mod">
          <ac:chgData name="li bo" userId="86e360d6c7446f46" providerId="LiveId" clId="{6A931DB2-3E1A-4BCD-B4A2-F0DF7748F8AB}" dt="2022-02-27T09:27:06.074" v="13131" actId="207"/>
          <ac:spMkLst>
            <pc:docMk/>
            <pc:sldMk cId="3767259192" sldId="366"/>
            <ac:spMk id="12" creationId="{48265B5D-07A6-4E54-8C4B-333AAB1944CB}"/>
          </ac:spMkLst>
        </pc:spChg>
        <pc:spChg chg="add mod">
          <ac:chgData name="li bo" userId="86e360d6c7446f46" providerId="LiveId" clId="{6A931DB2-3E1A-4BCD-B4A2-F0DF7748F8AB}" dt="2022-02-27T08:51:17.793" v="12298" actId="1076"/>
          <ac:spMkLst>
            <pc:docMk/>
            <pc:sldMk cId="3767259192" sldId="366"/>
            <ac:spMk id="13" creationId="{0ED53659-A507-4F4D-8BE6-AA0408EB663E}"/>
          </ac:spMkLst>
        </pc:spChg>
        <pc:spChg chg="add del mod">
          <ac:chgData name="li bo" userId="86e360d6c7446f46" providerId="LiveId" clId="{6A931DB2-3E1A-4BCD-B4A2-F0DF7748F8AB}" dt="2022-02-27T08:49:06.984" v="12011" actId="478"/>
          <ac:spMkLst>
            <pc:docMk/>
            <pc:sldMk cId="3767259192" sldId="366"/>
            <ac:spMk id="14" creationId="{F7BFB1F8-5CF6-4AB8-BE9E-E31E25EE289A}"/>
          </ac:spMkLst>
        </pc:spChg>
        <pc:spChg chg="add mod modVis">
          <ac:chgData name="li bo" userId="86e360d6c7446f46" providerId="LiveId" clId="{6A931DB2-3E1A-4BCD-B4A2-F0DF7748F8AB}" dt="2022-02-27T09:27:06.072" v="13127"/>
          <ac:spMkLst>
            <pc:docMk/>
            <pc:sldMk cId="3767259192" sldId="366"/>
            <ac:spMk id="15" creationId="{4069C8DA-9865-47AB-9C6C-12FA68BD1B14}"/>
          </ac:spMkLst>
        </pc:spChg>
        <pc:spChg chg="add mod">
          <ac:chgData name="li bo" userId="86e360d6c7446f46" providerId="LiveId" clId="{6A931DB2-3E1A-4BCD-B4A2-F0DF7748F8AB}" dt="2022-02-28T01:46:53.412" v="13363"/>
          <ac:spMkLst>
            <pc:docMk/>
            <pc:sldMk cId="3767259192" sldId="366"/>
            <ac:spMk id="16" creationId="{0A165C91-78F9-47C6-969B-E9D7D4E6A8C4}"/>
          </ac:spMkLst>
        </pc:spChg>
        <pc:spChg chg="add mod">
          <ac:chgData name="li bo" userId="86e360d6c7446f46" providerId="LiveId" clId="{6A931DB2-3E1A-4BCD-B4A2-F0DF7748F8AB}" dt="2022-02-28T01:46:53.412" v="13362"/>
          <ac:spMkLst>
            <pc:docMk/>
            <pc:sldMk cId="3767259192" sldId="366"/>
            <ac:spMk id="17" creationId="{37FF958D-6F35-4AE6-B317-08FD2FD870B6}"/>
          </ac:spMkLst>
        </pc:spChg>
        <pc:spChg chg="add mod">
          <ac:chgData name="li bo" userId="86e360d6c7446f46" providerId="LiveId" clId="{6A931DB2-3E1A-4BCD-B4A2-F0DF7748F8AB}" dt="2022-02-28T01:46:53.412" v="13362"/>
          <ac:spMkLst>
            <pc:docMk/>
            <pc:sldMk cId="3767259192" sldId="366"/>
            <ac:spMk id="18" creationId="{383684AF-B8A9-4558-B457-208FC9E32D8A}"/>
          </ac:spMkLst>
        </pc:spChg>
        <pc:spChg chg="add mod">
          <ac:chgData name="li bo" userId="86e360d6c7446f46" providerId="LiveId" clId="{6A931DB2-3E1A-4BCD-B4A2-F0DF7748F8AB}" dt="2022-02-28T01:46:53.412" v="13362"/>
          <ac:spMkLst>
            <pc:docMk/>
            <pc:sldMk cId="3767259192" sldId="366"/>
            <ac:spMk id="19" creationId="{18A9C7F4-7D4D-47C8-BDA6-C68FA49299B1}"/>
          </ac:spMkLst>
        </pc:spChg>
        <pc:spChg chg="add del mod ord">
          <ac:chgData name="li bo" userId="86e360d6c7446f46" providerId="LiveId" clId="{6A931DB2-3E1A-4BCD-B4A2-F0DF7748F8AB}" dt="2022-02-27T08:50:09.019" v="12169"/>
          <ac:spMkLst>
            <pc:docMk/>
            <pc:sldMk cId="3767259192" sldId="366"/>
            <ac:spMk id="21" creationId="{6C52C396-D725-4E38-A9C5-A366C8FAA5F3}"/>
          </ac:spMkLst>
        </pc:spChg>
        <pc:grpChg chg="add mod">
          <ac:chgData name="li bo" userId="86e360d6c7446f46" providerId="LiveId" clId="{6A931DB2-3E1A-4BCD-B4A2-F0DF7748F8AB}" dt="2022-02-28T01:46:53.412" v="13364"/>
          <ac:grpSpMkLst>
            <pc:docMk/>
            <pc:sldMk cId="3767259192" sldId="366"/>
            <ac:grpSpMk id="20" creationId="{3C823AFD-71D3-4179-8948-6856D8655475}"/>
          </ac:grpSpMkLst>
        </pc:grpChg>
        <pc:picChg chg="add mod ord modVis">
          <ac:chgData name="li bo" userId="86e360d6c7446f46" providerId="LiveId" clId="{6A931DB2-3E1A-4BCD-B4A2-F0DF7748F8AB}" dt="2022-02-28T01:46:53.413" v="13366"/>
          <ac:picMkLst>
            <pc:docMk/>
            <pc:sldMk cId="3767259192" sldId="366"/>
            <ac:picMk id="5" creationId="{3C6FA7F6-B3B7-4E4F-B49B-FDD1DDDFE721}"/>
          </ac:picMkLst>
        </pc:picChg>
        <pc:picChg chg="add del mod modCrop">
          <ac:chgData name="li bo" userId="86e360d6c7446f46" providerId="LiveId" clId="{6A931DB2-3E1A-4BCD-B4A2-F0DF7748F8AB}" dt="2022-02-27T08:47:55.403" v="11846" actId="478"/>
          <ac:picMkLst>
            <pc:docMk/>
            <pc:sldMk cId="3767259192" sldId="366"/>
            <ac:picMk id="23" creationId="{BB251C87-3AB4-42E2-A533-13E64758F8D4}"/>
          </ac:picMkLst>
        </pc:picChg>
        <pc:picChg chg="add mod">
          <ac:chgData name="li bo" userId="86e360d6c7446f46" providerId="LiveId" clId="{6A931DB2-3E1A-4BCD-B4A2-F0DF7748F8AB}" dt="2022-02-27T08:49:50.071" v="12115" actId="1076"/>
          <ac:picMkLst>
            <pc:docMk/>
            <pc:sldMk cId="3767259192" sldId="366"/>
            <ac:picMk id="25" creationId="{8FC12F4E-3D27-47E6-AB4F-99078D463F87}"/>
          </ac:picMkLst>
        </pc:picChg>
        <pc:picChg chg="add mod">
          <ac:chgData name="li bo" userId="86e360d6c7446f46" providerId="LiveId" clId="{6A931DB2-3E1A-4BCD-B4A2-F0DF7748F8AB}" dt="2022-02-27T08:50:59.145" v="12268" actId="1076"/>
          <ac:picMkLst>
            <pc:docMk/>
            <pc:sldMk cId="3767259192" sldId="366"/>
            <ac:picMk id="26" creationId="{E4900178-83F2-4A24-A4E1-74BC9FF0047E}"/>
          </ac:picMkLst>
        </pc:picChg>
        <pc:picChg chg="add mod">
          <ac:chgData name="li bo" userId="86e360d6c7446f46" providerId="LiveId" clId="{6A931DB2-3E1A-4BCD-B4A2-F0DF7748F8AB}" dt="2022-02-27T08:51:01.755" v="12270" actId="14100"/>
          <ac:picMkLst>
            <pc:docMk/>
            <pc:sldMk cId="3767259192" sldId="366"/>
            <ac:picMk id="27" creationId="{88D092E2-7C06-4671-9705-7BD3AC1B90BE}"/>
          </ac:picMkLst>
        </pc:picChg>
        <pc:picChg chg="add mod">
          <ac:chgData name="li bo" userId="86e360d6c7446f46" providerId="LiveId" clId="{6A931DB2-3E1A-4BCD-B4A2-F0DF7748F8AB}" dt="2022-02-27T08:51:03.400" v="12277" actId="1076"/>
          <ac:picMkLst>
            <pc:docMk/>
            <pc:sldMk cId="3767259192" sldId="366"/>
            <ac:picMk id="28" creationId="{0461874F-4525-4FF8-9EC1-2C295042D9FD}"/>
          </ac:picMkLst>
        </pc:picChg>
      </pc:sldChg>
      <pc:sldChg chg="addSp delSp modSp new del mod">
        <pc:chgData name="li bo" userId="86e360d6c7446f46" providerId="LiveId" clId="{6A931DB2-3E1A-4BCD-B4A2-F0DF7748F8AB}" dt="2022-02-27T09:07:31.300" v="12792" actId="47"/>
        <pc:sldMkLst>
          <pc:docMk/>
          <pc:sldMk cId="3239327906" sldId="367"/>
        </pc:sldMkLst>
        <pc:spChg chg="del">
          <ac:chgData name="li bo" userId="86e360d6c7446f46" providerId="LiveId" clId="{6A931DB2-3E1A-4BCD-B4A2-F0DF7748F8AB}" dt="2022-02-27T08:58:29.765" v="12429" actId="478"/>
          <ac:spMkLst>
            <pc:docMk/>
            <pc:sldMk cId="3239327906" sldId="367"/>
            <ac:spMk id="2" creationId="{19755A18-BD63-4927-8F40-94E6DFD72135}"/>
          </ac:spMkLst>
        </pc:spChg>
        <pc:spChg chg="add del">
          <ac:chgData name="li bo" userId="86e360d6c7446f46" providerId="LiveId" clId="{6A931DB2-3E1A-4BCD-B4A2-F0DF7748F8AB}" dt="2022-02-27T08:58:30.905" v="12431" actId="22"/>
          <ac:spMkLst>
            <pc:docMk/>
            <pc:sldMk cId="3239327906" sldId="367"/>
            <ac:spMk id="5" creationId="{17652F7F-48B2-472E-8A91-05649221E7C4}"/>
          </ac:spMkLst>
        </pc:spChg>
        <pc:spChg chg="add mod">
          <ac:chgData name="li bo" userId="86e360d6c7446f46" providerId="LiveId" clId="{6A931DB2-3E1A-4BCD-B4A2-F0DF7748F8AB}" dt="2022-02-27T09:00:49.897" v="12453" actId="113"/>
          <ac:spMkLst>
            <pc:docMk/>
            <pc:sldMk cId="3239327906" sldId="367"/>
            <ac:spMk id="6" creationId="{4D284EE5-03D5-4C96-B3AF-E00BD4862883}"/>
          </ac:spMkLst>
        </pc:spChg>
      </pc:sldChg>
      <pc:sldChg chg="delSp modSp new mod modTransition">
        <pc:chgData name="li bo" userId="86e360d6c7446f46" providerId="LiveId" clId="{6A931DB2-3E1A-4BCD-B4A2-F0DF7748F8AB}" dt="2022-02-28T02:14:48.008" v="13589"/>
        <pc:sldMkLst>
          <pc:docMk/>
          <pc:sldMk cId="3937444736" sldId="367"/>
        </pc:sldMkLst>
        <pc:spChg chg="del">
          <ac:chgData name="li bo" userId="86e360d6c7446f46" providerId="LiveId" clId="{6A931DB2-3E1A-4BCD-B4A2-F0DF7748F8AB}" dt="2022-02-28T02:02:35.340" v="13380" actId="478"/>
          <ac:spMkLst>
            <pc:docMk/>
            <pc:sldMk cId="3937444736" sldId="367"/>
            <ac:spMk id="2" creationId="{78856607-AC2E-4F05-9514-5D0B9F965B62}"/>
          </ac:spMkLst>
        </pc:spChg>
        <pc:spChg chg="mod">
          <ac:chgData name="li bo" userId="86e360d6c7446f46" providerId="LiveId" clId="{6A931DB2-3E1A-4BCD-B4A2-F0DF7748F8AB}" dt="2022-02-28T02:13:38.039" v="13587" actId="20577"/>
          <ac:spMkLst>
            <pc:docMk/>
            <pc:sldMk cId="3937444736" sldId="367"/>
            <ac:spMk id="3" creationId="{E57C012D-3D8F-4B9A-A1C7-4B26F8ECC069}"/>
          </ac:spMkLst>
        </pc:spChg>
      </pc:sldChg>
    </pc:docChg>
  </pc:docChgLst>
  <pc:docChgLst>
    <pc:chgData name="bo li" userId="86e360d6c7446f46" providerId="LiveId" clId="{CFB2AAF4-0D60-B842-AF74-966CD9FA96D5}"/>
    <pc:docChg chg="custSel modSld">
      <pc:chgData name="bo li" userId="86e360d6c7446f46" providerId="LiveId" clId="{CFB2AAF4-0D60-B842-AF74-966CD9FA96D5}" dt="2023-02-23T15:23:26.353" v="25"/>
      <pc:docMkLst>
        <pc:docMk/>
      </pc:docMkLst>
      <pc:sldChg chg="modSp mod">
        <pc:chgData name="bo li" userId="86e360d6c7446f46" providerId="LiveId" clId="{CFB2AAF4-0D60-B842-AF74-966CD9FA96D5}" dt="2023-02-23T15:08:43.487" v="4"/>
        <pc:sldMkLst>
          <pc:docMk/>
          <pc:sldMk cId="2423768094" sldId="342"/>
        </pc:sldMkLst>
        <pc:spChg chg="mod">
          <ac:chgData name="bo li" userId="86e360d6c7446f46" providerId="LiveId" clId="{CFB2AAF4-0D60-B842-AF74-966CD9FA96D5}" dt="2023-02-23T15:08:43.484" v="0" actId="20577"/>
          <ac:spMkLst>
            <pc:docMk/>
            <pc:sldMk cId="2423768094" sldId="342"/>
            <ac:spMk id="11" creationId="{0C23328F-9A73-4083-982A-2A2F2AFECCB4}"/>
          </ac:spMkLst>
        </pc:spChg>
        <pc:spChg chg="mod">
          <ac:chgData name="bo li" userId="86e360d6c7446f46" providerId="LiveId" clId="{CFB2AAF4-0D60-B842-AF74-966CD9FA96D5}" dt="2023-02-23T15:08:43.485" v="1" actId="20577"/>
          <ac:spMkLst>
            <pc:docMk/>
            <pc:sldMk cId="2423768094" sldId="342"/>
            <ac:spMk id="12" creationId="{889C7BFA-87FD-4113-B308-95E7B2CB5227}"/>
          </ac:spMkLst>
        </pc:spChg>
        <pc:spChg chg="mod">
          <ac:chgData name="bo li" userId="86e360d6c7446f46" providerId="LiveId" clId="{CFB2AAF4-0D60-B842-AF74-966CD9FA96D5}" dt="2023-02-23T15:08:43.486" v="2" actId="20577"/>
          <ac:spMkLst>
            <pc:docMk/>
            <pc:sldMk cId="2423768094" sldId="342"/>
            <ac:spMk id="13" creationId="{480C5A5D-17EF-4DBA-ACE7-67AC6658AC27}"/>
          </ac:spMkLst>
        </pc:spChg>
        <pc:spChg chg="mod">
          <ac:chgData name="bo li" userId="86e360d6c7446f46" providerId="LiveId" clId="{CFB2AAF4-0D60-B842-AF74-966CD9FA96D5}" dt="2023-02-23T15:08:43.487" v="3"/>
          <ac:spMkLst>
            <pc:docMk/>
            <pc:sldMk cId="2423768094" sldId="342"/>
            <ac:spMk id="16" creationId="{AACCA553-4743-47F9-A27D-CD1AFE782F41}"/>
          </ac:spMkLst>
        </pc:spChg>
        <pc:picChg chg="mod">
          <ac:chgData name="bo li" userId="86e360d6c7446f46" providerId="LiveId" clId="{CFB2AAF4-0D60-B842-AF74-966CD9FA96D5}" dt="2023-02-23T15:08:43.487" v="4"/>
          <ac:picMkLst>
            <pc:docMk/>
            <pc:sldMk cId="2423768094" sldId="342"/>
            <ac:picMk id="5" creationId="{502E0E3C-5703-4966-9FA1-79BE4D8CBC01}"/>
          </ac:picMkLst>
        </pc:picChg>
      </pc:sldChg>
      <pc:sldChg chg="modSp">
        <pc:chgData name="bo li" userId="86e360d6c7446f46" providerId="LiveId" clId="{CFB2AAF4-0D60-B842-AF74-966CD9FA96D5}" dt="2023-02-23T15:23:26.353" v="25"/>
        <pc:sldMkLst>
          <pc:docMk/>
          <pc:sldMk cId="783304243" sldId="343"/>
        </pc:sldMkLst>
        <pc:spChg chg="mod">
          <ac:chgData name="bo li" userId="86e360d6c7446f46" providerId="LiveId" clId="{CFB2AAF4-0D60-B842-AF74-966CD9FA96D5}" dt="2023-02-23T15:23:26.352" v="24"/>
          <ac:spMkLst>
            <pc:docMk/>
            <pc:sldMk cId="783304243" sldId="343"/>
            <ac:spMk id="8" creationId="{CF3559A7-BB26-4B6A-BC69-3C12B57D8AE6}"/>
          </ac:spMkLst>
        </pc:spChg>
        <pc:picChg chg="mod">
          <ac:chgData name="bo li" userId="86e360d6c7446f46" providerId="LiveId" clId="{CFB2AAF4-0D60-B842-AF74-966CD9FA96D5}" dt="2023-02-23T15:23:26.353" v="25"/>
          <ac:picMkLst>
            <pc:docMk/>
            <pc:sldMk cId="783304243" sldId="343"/>
            <ac:picMk id="5" creationId="{73FCC9A2-2DB6-4CC3-BBDB-65C66E4B5E0C}"/>
          </ac:picMkLst>
        </pc:picChg>
      </pc:sldChg>
      <pc:sldChg chg="modSp mod">
        <pc:chgData name="bo li" userId="86e360d6c7446f46" providerId="LiveId" clId="{CFB2AAF4-0D60-B842-AF74-966CD9FA96D5}" dt="2023-02-23T15:23:17.947" v="23"/>
        <pc:sldMkLst>
          <pc:docMk/>
          <pc:sldMk cId="3767259192" sldId="366"/>
        </pc:sldMkLst>
        <pc:spChg chg="mod">
          <ac:chgData name="bo li" userId="86e360d6c7446f46" providerId="LiveId" clId="{CFB2AAF4-0D60-B842-AF74-966CD9FA96D5}" dt="2023-02-23T15:23:17.943" v="19" actId="20577"/>
          <ac:spMkLst>
            <pc:docMk/>
            <pc:sldMk cId="3767259192" sldId="366"/>
            <ac:spMk id="11" creationId="{BAAC3C6E-56C7-4D14-BA18-0211AD536207}"/>
          </ac:spMkLst>
        </pc:spChg>
        <pc:spChg chg="mod">
          <ac:chgData name="bo li" userId="86e360d6c7446f46" providerId="LiveId" clId="{CFB2AAF4-0D60-B842-AF74-966CD9FA96D5}" dt="2023-02-23T15:23:17.945" v="20" actId="20577"/>
          <ac:spMkLst>
            <pc:docMk/>
            <pc:sldMk cId="3767259192" sldId="366"/>
            <ac:spMk id="12" creationId="{48265B5D-07A6-4E54-8C4B-333AAB1944CB}"/>
          </ac:spMkLst>
        </pc:spChg>
        <pc:spChg chg="mod">
          <ac:chgData name="bo li" userId="86e360d6c7446f46" providerId="LiveId" clId="{CFB2AAF4-0D60-B842-AF74-966CD9FA96D5}" dt="2023-02-23T15:23:17.946" v="21" actId="20577"/>
          <ac:spMkLst>
            <pc:docMk/>
            <pc:sldMk cId="3767259192" sldId="366"/>
            <ac:spMk id="13" creationId="{0ED53659-A507-4F4D-8BE6-AA0408EB663E}"/>
          </ac:spMkLst>
        </pc:spChg>
        <pc:spChg chg="mod">
          <ac:chgData name="bo li" userId="86e360d6c7446f46" providerId="LiveId" clId="{CFB2AAF4-0D60-B842-AF74-966CD9FA96D5}" dt="2023-02-23T15:23:17.947" v="22"/>
          <ac:spMkLst>
            <pc:docMk/>
            <pc:sldMk cId="3767259192" sldId="366"/>
            <ac:spMk id="16" creationId="{0A165C91-78F9-47C6-969B-E9D7D4E6A8C4}"/>
          </ac:spMkLst>
        </pc:spChg>
        <pc:picChg chg="mod">
          <ac:chgData name="bo li" userId="86e360d6c7446f46" providerId="LiveId" clId="{CFB2AAF4-0D60-B842-AF74-966CD9FA96D5}" dt="2023-02-23T15:23:17.947" v="23"/>
          <ac:picMkLst>
            <pc:docMk/>
            <pc:sldMk cId="3767259192" sldId="366"/>
            <ac:picMk id="5" creationId="{3C6FA7F6-B3B7-4E4F-B49B-FDD1DDDFE7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3B8EC-9A01-49FF-8FD9-7FAA6CA94438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85CF7-E1A6-4DD4-9436-DD2574751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48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391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89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289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0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statistics: frequency = </a:t>
            </a:r>
            <a:r>
              <a:rPr lang="zh-CN" altLang="en-US" dirty="0"/>
              <a:t>频数，</a:t>
            </a:r>
            <a:r>
              <a:rPr lang="en-US" altLang="zh-CN" dirty="0"/>
              <a:t>relative frequency = </a:t>
            </a:r>
            <a:r>
              <a:rPr lang="zh-CN" altLang="en-US" dirty="0"/>
              <a:t>频率</a:t>
            </a:r>
            <a:endParaRPr lang="en-US" altLang="zh-CN" dirty="0"/>
          </a:p>
          <a:p>
            <a:r>
              <a:rPr lang="en-US" altLang="zh-CN" dirty="0"/>
              <a:t>In physics: frequency = </a:t>
            </a:r>
            <a:r>
              <a:rPr lang="zh-CN" altLang="en-US" dirty="0"/>
              <a:t>频率</a:t>
            </a:r>
            <a:r>
              <a:rPr lang="en-US" altLang="zh-CN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383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Here, height is not frequency.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64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91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000000"/>
                </a:solidFill>
                <a:effectLst/>
                <a:latin typeface="Gilroy"/>
              </a:rPr>
              <a:t>Histogram: a data points either lies in an interval or not</a:t>
            </a:r>
          </a:p>
          <a:p>
            <a:r>
              <a:rPr lang="en" altLang="zh-CN" b="0" i="0" dirty="0">
                <a:solidFill>
                  <a:srgbClr val="000000"/>
                </a:solidFill>
                <a:effectLst/>
                <a:latin typeface="Gilroy"/>
              </a:rPr>
              <a:t>Kernel density plot: a data point give a small probability weight in the vicinity of the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309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185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J.A.Rice</a:t>
            </a:r>
            <a:r>
              <a:rPr lang="en-US" altLang="zh-CN" dirty="0"/>
              <a:t> Example</a:t>
            </a:r>
            <a:r>
              <a:rPr lang="zh-CN" altLang="en-US" dirty="0"/>
              <a:t> </a:t>
            </a:r>
            <a:r>
              <a:rPr lang="en-US" altLang="zh-CN" dirty="0"/>
              <a:t>10.6.1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834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12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08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Background on the second figure:</a:t>
            </a: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nutrition consulting company created an education program to increase the calcium intake in children ages 9 to 13. To measure the effectiveness of the program, an analyst performs an experiment in which 200 children are assigned randomly to either the control group (no education) or the education group.</a:t>
            </a:r>
          </a:p>
          <a:p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data points for both groups closely follow the fitted normal distribution lines. The percentile lines show that approximately 50% of the children in the control group have calcium intake values of at least 808, while 50% of the children in the education group have calcium intake of at least 1113.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08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若两组数据容量不等，可对其中一组数据使用插值求出相应的分位数。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368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的低分比</a:t>
            </a:r>
            <a:r>
              <a:rPr lang="en-US" altLang="zh-CN" dirty="0"/>
              <a:t>A</a:t>
            </a:r>
            <a:r>
              <a:rPr lang="zh-CN" altLang="en-US" dirty="0"/>
              <a:t>低，高分比</a:t>
            </a:r>
            <a:r>
              <a:rPr lang="en-US" altLang="zh-CN" dirty="0"/>
              <a:t>A</a:t>
            </a:r>
            <a:r>
              <a:rPr lang="zh-CN" altLang="en-US" dirty="0"/>
              <a:t>高（更为“两极分化”）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999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(d): Y</a:t>
            </a:r>
            <a:r>
              <a:rPr lang="zh-CN" altLang="en-US" dirty="0"/>
              <a:t>集的“低分组”比</a:t>
            </a:r>
            <a:r>
              <a:rPr lang="en-US" altLang="zh-CN" dirty="0"/>
              <a:t>X</a:t>
            </a:r>
            <a:r>
              <a:rPr lang="zh-CN" altLang="en-US" dirty="0"/>
              <a:t>集的“低分组”更低，</a:t>
            </a:r>
            <a:r>
              <a:rPr lang="en-US" altLang="zh-CN" dirty="0"/>
              <a:t>Y</a:t>
            </a:r>
            <a:r>
              <a:rPr lang="zh-CN" altLang="en-US" dirty="0"/>
              <a:t>集的“高分组”比</a:t>
            </a:r>
            <a:r>
              <a:rPr lang="en-US" altLang="zh-CN" dirty="0"/>
              <a:t>X</a:t>
            </a:r>
            <a:r>
              <a:rPr lang="zh-CN" altLang="en-US" dirty="0"/>
              <a:t>集的“高分组”更高。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467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373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92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steady state: flow = density * speed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5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413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98063-9450-4DCB-8E10-AB7062DF8E9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66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57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011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564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178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00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Notice which attributes are factors.</a:t>
            </a:r>
          </a:p>
          <a:p>
            <a:r>
              <a:rPr lang="en-US" altLang="zh-CN" dirty="0"/>
              <a:t>Factors of interest: treatment and</a:t>
            </a:r>
            <a:r>
              <a:rPr lang="zh-CN" altLang="en-US" dirty="0"/>
              <a:t> </a:t>
            </a:r>
            <a:r>
              <a:rPr lang="en-US" altLang="zh-CN" dirty="0"/>
              <a:t>improved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121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Factors to consider: treatment and</a:t>
            </a:r>
            <a:r>
              <a:rPr lang="zh-CN" altLang="en-US" dirty="0"/>
              <a:t> </a:t>
            </a:r>
            <a:r>
              <a:rPr lang="en-US" altLang="zh-CN" dirty="0"/>
              <a:t>improved.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36C0-6EEE-45F7-B0B9-CAFDF60FCB1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8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64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732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135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(b) right-skewed data, the right tail brings up the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8A33F-1EC7-433D-8599-F9C099D685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90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85CF7-E1A6-4DD4-9436-DD25747516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23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809A-176F-4F63-9CD0-D29D6C3BF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73949-6F00-40DD-8F18-A72D1BB6E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97F9F-3047-4568-AA76-C341E21E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9756E-EF3D-3544-B820-5A19F3DB0C79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63AB-3364-4456-B8BD-F8A83412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CBB8B-ADE3-4A97-AC42-FE5317E4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1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E910-9870-4321-9083-3C157898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001A5-7A9B-46D7-9E84-1BD816EC1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B7A10-F158-48A5-9A0D-3A18A0722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A9C55-C124-4A46-9272-9C4EC97F9148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25CC7-7311-4804-A069-C45F9567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8E183-D297-43AA-8ECA-492C8622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77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9E7BE-7CFA-4442-A025-D8581E36C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998D4-69BD-4EFF-AD7D-C69D93A94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2B3DC-C5EB-455D-A2AB-B8BE4C4D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C00E-FCD9-484B-9896-517AB5BB2E00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46668-A868-4402-AC58-CFD7CFA6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00414-C345-42AC-9D3F-C62B1AA3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577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4477" y="711188"/>
            <a:ext cx="9092596" cy="251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14" b="0" i="0">
                <a:solidFill>
                  <a:schemeClr val="tx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7ED0F-1FDF-ED4C-96A6-073377332122}" type="datetime1">
              <a:rPr lang="zh-CN" altLang="en-US" smtClean="0"/>
              <a:t>2023/2/23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5110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809A-176F-4F63-9CD0-D29D6C3BF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73949-6F00-40DD-8F18-A72D1BB6E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97F9F-3047-4568-AA76-C341E21E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65A8-7326-0447-942B-BB1AFA021891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63AB-3364-4456-B8BD-F8A83412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CBB8B-ADE3-4A97-AC42-FE5317E4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17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7D3E-A861-4666-9F87-12167942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215C-CB10-40F5-81D8-2F463984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67DF-4512-40E4-9FDB-68EADD09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A74EB-5CB4-B443-85F0-CD0D39B37DC3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FCE23-26F2-4A8C-93CF-DF352DA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ECC4-4AC9-4783-B505-8ACBDBBF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66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D3E5-2E3E-4198-A9C2-36A36968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DB236-BFA9-4909-B00D-D49B36FDE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050E1-180C-4117-ACEF-2C062BE1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3996-091D-3842-90AB-3DAC95FC87F6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05A5F-9B0B-4AE1-A441-12A24739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C113-6125-4AC2-B683-FDDBB352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39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6054-C421-41C3-BD64-ABD9EA24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3FCF-5F86-49A4-9432-DFAD252B9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97F44-B85B-44DF-9E79-52F8CDDE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3701A-3ADC-4787-A16D-9B44423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23D5C-B612-394B-8DBE-54A78958A3F4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3C6A0-B1D6-4110-A4D7-77C7593F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F2377-FE99-4E77-824E-9D5AFEB1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02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3292-36DA-497C-B415-845DD1D3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1058E-44CB-4FBB-8C45-98B2FA318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D7606-B1A8-4D6E-BC57-E28DB5AC5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6E663-4F4C-49E5-A499-BE77BE83E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6318FD-9DC9-4989-88FB-91383BFD1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266E9A-67CE-4F53-BA6E-37D5ADE9B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8FAC-47D9-334C-8B63-816F69102201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C1EF2-520F-4B3F-B1DA-94CB3E15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9853F-FD1D-40C3-B050-C0D16AD0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30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CF3D-700E-44DA-BA83-03F85F11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63103-A390-4622-AE8C-4D3EFA84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63F4-0DB7-2F4F-A597-53C3ABF77DF2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1F8D-E537-4148-8460-9F08D94F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1EC7B-5D90-4BEB-9305-7E87412E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469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11344-D7A0-43A1-8B7D-01032D36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D59CE-C078-5642-A25E-EAE359960BB2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CA19F-B651-44A3-8D35-9FAEA022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2AFA-2219-4095-BE08-97BB2AC6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7D3E-A861-4666-9F87-12167942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215C-CB10-40F5-81D8-2F463984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67DF-4512-40E4-9FDB-68EADD09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A3A8-0B98-9549-B1FD-B395FD45DF54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FCE23-26F2-4A8C-93CF-DF352DA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ECC4-4AC9-4783-B505-8ACBDBBF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66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677B-A4FB-4866-A31F-D1D944D5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29385-D05C-41D9-8B44-009052216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CA947-93A6-4611-AF36-70238F5DA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1778B-02E2-4216-A822-997D15BF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B4A50-9E7D-8644-99E6-94D880C9D19C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2606F-D237-4DE9-B505-73E5C92B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7D66D-5D7A-4EBA-8329-DA7B7365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185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02E1-BCF5-486F-B85F-F107AD63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67B39-2134-486E-834E-3C5766AB6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ECD0-22A0-47DC-BEE7-69461F54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67469-2474-483A-AE95-BE31BB43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BAA5-51F6-094D-8A64-EA6853D84461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7EF36-EB85-4586-812E-12770DF5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2E5A6-B75C-435C-9DD6-B86D7D73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94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E910-9870-4321-9083-3C157898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001A5-7A9B-46D7-9E84-1BD816EC1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B7A10-F158-48A5-9A0D-3A18A0722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F27-C122-C24F-907A-5207045ECA86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25CC7-7311-4804-A069-C45F9567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8E183-D297-43AA-8ECA-492C8622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779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9E7BE-7CFA-4442-A025-D8581E36C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998D4-69BD-4EFF-AD7D-C69D93A94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2B3DC-C5EB-455D-A2AB-B8BE4C4D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5156-828E-E149-877E-45B582231BE9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46668-A868-4402-AC58-CFD7CFA6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00414-C345-42AC-9D3F-C62B1AA3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5770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94477" y="711188"/>
            <a:ext cx="9092596" cy="2511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14" b="0" i="0">
                <a:solidFill>
                  <a:schemeClr val="tx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DE492-3E50-DE44-8CBF-7927DD983CF8}" type="datetime1">
              <a:rPr lang="zh-CN" altLang="en-US" smtClean="0"/>
              <a:t>2023/2/23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511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D3E5-2E3E-4198-A9C2-36A36968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DB236-BFA9-4909-B00D-D49B36FDE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050E1-180C-4117-ACEF-2C062BE1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BC633-0A7C-384F-A4FB-5951B0E57468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05A5F-9B0B-4AE1-A441-12A24739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C113-6125-4AC2-B683-FDDBB352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3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6054-C421-41C3-BD64-ABD9EA24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3FCF-5F86-49A4-9432-DFAD252B9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97F44-B85B-44DF-9E79-52F8CDDE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3701A-3ADC-4787-A16D-9B444237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DFFCB-E5DA-884B-8AC4-20819A20ADD5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3C6A0-B1D6-4110-A4D7-77C7593F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F2377-FE99-4E77-824E-9D5AFEB1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02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3292-36DA-497C-B415-845DD1D3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1058E-44CB-4FBB-8C45-98B2FA318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D7606-B1A8-4D6E-BC57-E28DB5AC5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6E663-4F4C-49E5-A499-BE77BE83E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6318FD-9DC9-4989-88FB-91383BFD1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266E9A-67CE-4F53-BA6E-37D5ADE9B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223E9-F27F-FD40-A930-DF587384A2C3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C1EF2-520F-4B3F-B1DA-94CB3E15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9853F-FD1D-40C3-B050-C0D16AD0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3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CF3D-700E-44DA-BA83-03F85F11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63103-A390-4622-AE8C-4D3EFA84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54C8-9CA4-A84B-927B-7E36A0F2336E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21F8D-E537-4148-8460-9F08D94F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1EC7B-5D90-4BEB-9305-7E87412E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46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11344-D7A0-43A1-8B7D-01032D36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5B50-57FE-0540-9B28-6CC2FCE0B219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CA19F-B651-44A3-8D35-9FAEA022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A2AFA-2219-4095-BE08-97BB2AC6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677B-A4FB-4866-A31F-D1D944D5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29385-D05C-41D9-8B44-009052216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CA947-93A6-4611-AF36-70238F5DA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1778B-02E2-4216-A822-997D15BF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270D-4043-0D4F-A8E3-A69363620BAE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2606F-D237-4DE9-B505-73E5C92B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7D66D-5D7A-4EBA-8329-DA7B7365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18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02E1-BCF5-486F-B85F-F107AD63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67B39-2134-486E-834E-3C5766AB6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ECD0-22A0-47DC-BEE7-69461F545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67469-2474-483A-AE95-BE31BB43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57F6E-FAB6-A947-B411-35DE5F0AF9D8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7EF36-EB85-4586-812E-12770DF5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2E5A6-B75C-435C-9DD6-B86D7D73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09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C4256-2659-48FA-A0B4-1B2584F6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5B04E-CC05-40C1-8E86-1AAEC16E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7318-A6CE-4F59-8269-187BFBE41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20DDA-67ED-A042-AF4A-9758EE79C998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99559-707F-42CE-8C4D-0FEB06AD0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2D6D9-F4D6-47AA-ABED-48CA1CBD7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07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C4256-2659-48FA-A0B4-1B2584F6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5B04E-CC05-40C1-8E86-1AAEC16E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7318-A6CE-4F59-8269-187BFBE41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F3C5A-4499-B843-9651-6672E6A8A92D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99559-707F-42CE-8C4D-0FEB06AD0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2D6D9-F4D6-47AA-ABED-48CA1CBD7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65BD0-66A3-400B-8DB7-29FB6A51E2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07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3.tmp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3.tmp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57.png"/><Relationship Id="rId2" Type="http://schemas.openxmlformats.org/officeDocument/2006/relationships/tags" Target="../tags/tag17.xml"/><Relationship Id="rId16" Type="http://schemas.openxmlformats.org/officeDocument/2006/relationships/image" Target="../media/image56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image" Target="../media/image55.png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36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73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notesSlide" Target="../notesSlides/notesSlide2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image" Target="../media/image23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D9B8-C4D8-4962-B288-57C65065F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Summarizing Data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E49E7-CBCD-469C-9F6A-3DB563BF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80" y="4534572"/>
            <a:ext cx="9143640" cy="985067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Statistical Data Analysis, 2023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629B8-18FB-4134-235A-F2DCF1AF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80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857421" y="626270"/>
                <a:ext cx="8855458" cy="3500725"/>
              </a:xfrm>
              <a:prstGeom prst="rect">
                <a:avLst/>
              </a:prstGeom>
            </p:spPr>
            <p:txBody>
              <a:bodyPr vert="horz" wrap="square" lIns="0" tIns="11516" rIns="0" bIns="0" rtlCol="0">
                <a:spAutoFit/>
              </a:bodyPr>
              <a:lstStyle/>
              <a:p>
                <a:pPr marL="34549" marR="404800">
                  <a:lnSpc>
                    <a:spcPct val="150000"/>
                  </a:lnSpc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Trimmed mean (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截尾均值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):  </a:t>
                </a:r>
                <a:r>
                  <a:rPr lang="en-US" altLang="zh-CN" sz="2176" dirty="0">
                    <a:latin typeface="Arial" panose="020B0604020202020204" pitchFamily="34" charset="0"/>
                    <a:cs typeface="Arial" panose="020B0604020202020204" pitchFamily="34" charset="0"/>
                  </a:rPr>
                  <a:t>another robust location estimator</a:t>
                </a:r>
              </a:p>
              <a:p>
                <a:pPr marL="34549" marR="404800">
                  <a:lnSpc>
                    <a:spcPct val="150000"/>
                  </a:lnSpc>
                </a:pPr>
                <a:endParaRPr lang="en-US" altLang="zh-CN" sz="2176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5491" marR="404800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spc="5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pc="5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pc="5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spc="5" dirty="0">
                    <a:latin typeface="Arial" panose="020B0604020202020204" pitchFamily="34" charset="0"/>
                    <a:cs typeface="Arial" panose="020B0604020202020204" pitchFamily="34" charset="0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(1)</m:t>
                        </m:r>
                      </m:sub>
                    </m:sSub>
                    <m:r>
                      <a:rPr lang="en-US" altLang="zh-CN" sz="2400" b="0" i="1" spc="5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(2)</m:t>
                        </m:r>
                      </m:sub>
                    </m:sSub>
                    <m:r>
                      <a:rPr lang="en-US" altLang="zh-CN" sz="2400" b="0" i="1" spc="5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≤⋯≤</m:t>
                    </m:r>
                    <m:sSub>
                      <m:sSubPr>
                        <m:ctrlPr>
                          <a:rPr lang="en-US" altLang="zh-CN" sz="240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2400" b="0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sz="2400" spc="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5491" marR="404800" indent="-31094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176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Discard the bottom </a:t>
                </a:r>
                <a14:m>
                  <m:oMath xmlns:m="http://schemas.openxmlformats.org/officeDocument/2006/math">
                    <m:r>
                      <a:rPr lang="en-US" altLang="zh-CN" sz="2176" b="0" i="1" spc="-5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</m:t>
                    </m:r>
                    <m:r>
                      <a:rPr lang="en-US" altLang="zh-CN" sz="2176" b="0" i="1" spc="-5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176" b="0" i="1" spc="-5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r>
                  <a:rPr lang="el-GR" altLang="zh-CN" sz="2176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176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and the top </a:t>
                </a:r>
                <a14:m>
                  <m:oMath xmlns:m="http://schemas.openxmlformats.org/officeDocument/2006/math">
                    <m:r>
                      <a:rPr lang="en-US" altLang="zh-CN" sz="2176" b="0" i="1" spc="-5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</m:t>
                    </m:r>
                    <m:r>
                      <a:rPr lang="en-US" altLang="zh-CN" sz="2176" b="0" i="1" spc="-5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zh-CN" sz="2176" b="0" i="1" spc="-5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r>
                  <a:rPr lang="el-GR" altLang="zh-CN" sz="2176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176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observation of the data and calculate the average of the remaining</a:t>
                </a:r>
              </a:p>
              <a:p>
                <a:pPr marL="34549" marR="404800">
                  <a:lnSpc>
                    <a:spcPct val="150000"/>
                  </a:lnSpc>
                </a:pPr>
                <a:endParaRPr lang="en-US" altLang="zh-CN" sz="2176" spc="-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549" marR="404800">
                  <a:lnSpc>
                    <a:spcPct val="150000"/>
                  </a:lnSpc>
                </a:pPr>
                <a:endParaRPr lang="en-US" altLang="zh-CN" sz="2176" spc="-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21" y="626270"/>
                <a:ext cx="8855458" cy="3500725"/>
              </a:xfrm>
              <a:prstGeom prst="rect">
                <a:avLst/>
              </a:prstGeom>
              <a:blipFill>
                <a:blip r:embed="rId3"/>
                <a:stretch>
                  <a:fillRect l="-1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69ED2D3-13A2-4785-A2EF-97B076977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358" y="3222555"/>
            <a:ext cx="3892008" cy="9437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C93480D-9637-40DE-84F5-22F05000A943}"/>
              </a:ext>
            </a:extLst>
          </p:cNvPr>
          <p:cNvGrpSpPr/>
          <p:nvPr/>
        </p:nvGrpSpPr>
        <p:grpSpPr>
          <a:xfrm>
            <a:off x="1478132" y="4732470"/>
            <a:ext cx="5530679" cy="1499260"/>
            <a:chOff x="3075384" y="5415239"/>
            <a:chExt cx="6705600" cy="1817758"/>
          </a:xfrm>
        </p:grpSpPr>
        <p:pic>
          <p:nvPicPr>
            <p:cNvPr id="2050" name="Picture 2" descr="Trimmed Mean - Definition, Calculation, Formula &amp;amp; Examples">
              <a:extLst>
                <a:ext uri="{FF2B5EF4-FFF2-40B4-BE49-F238E27FC236}">
                  <a16:creationId xmlns:a16="http://schemas.microsoft.com/office/drawing/2014/main" id="{76F5F98D-67D8-480F-B9B6-93E105E1B5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68" t="45389" r="-14" b="7826"/>
            <a:stretch/>
          </p:blipFill>
          <p:spPr bwMode="auto">
            <a:xfrm>
              <a:off x="3075384" y="5415239"/>
              <a:ext cx="6705600" cy="172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8D5CF4-6FAB-45B9-8874-E3BD2AC8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0069" y="7042470"/>
              <a:ext cx="304843" cy="190527"/>
            </a:xfrm>
            <a:prstGeom prst="rect">
              <a:avLst/>
            </a:prstGeom>
          </p:spPr>
        </p:pic>
      </p:grpSp>
      <p:pic>
        <p:nvPicPr>
          <p:cNvPr id="1030" name="Picture 6" descr="东京奥运会跳水有几个项目-2021奥运会跳水有多少金牌-潮牌体育">
            <a:extLst>
              <a:ext uri="{FF2B5EF4-FFF2-40B4-BE49-F238E27FC236}">
                <a16:creationId xmlns:a16="http://schemas.microsoft.com/office/drawing/2014/main" id="{882706C1-4B7C-4C65-8A77-C32E77C3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943" y="4193284"/>
            <a:ext cx="2890793" cy="179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70971A-FD67-6F8E-2E4F-CE0ACDBF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57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24074A9-EB91-4654-863B-CC7F22B041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</a:t>
            </a:r>
            <a:r>
              <a:rPr lang="en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" altLang="zh-CN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robustly</a:t>
            </a:r>
            <a:r>
              <a:rPr lang="en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estimate the income level of a region,</a:t>
            </a:r>
            <a:endParaRPr lang="en" altLang="zh-CN" sz="28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hich of the following estimates should be used?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DC3080-6F65-4F86-A3BA-E16C0AEC617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Average income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CE6912-BDB1-4245-9241-CDF3A0F4FFD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Median income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57C8C2-4015-44B1-81E6-77E64C002D8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Lowest income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C23328F-9A73-4083-982A-2A2F2AFECCB4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9C7BFA-87FD-4113-B308-95E7B2CB522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80C5A5D-17EF-4DBA-ACE7-67AC6658AC2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F27BFF9-3CE4-441A-A61D-4024F6681C2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2BD2C7D-1619-4E58-BD68-5D2C1EF5420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AACCA553-4743-47F9-A27D-CD1AFE782F4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C8A1CB6D-E8A2-4E91-AE34-4BA7095A9DE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273B92C0-EF98-422A-8E7E-AF362534020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AD252F73-502E-432C-91A2-FD185CB46B8A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46AA8A-D864-78BA-41DE-ED2B22285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2E0E3C-5703-4966-9FA1-79BE4D8CBC01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37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2541885-E112-42F4-B19A-567196381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142" y="376498"/>
            <a:ext cx="692722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967001-3A5E-4C9E-9B5B-B138F30B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85" y="1152074"/>
            <a:ext cx="5763429" cy="4239217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2DBB9C16-0304-476D-800D-252731471A85}"/>
              </a:ext>
            </a:extLst>
          </p:cNvPr>
          <p:cNvSpPr/>
          <p:nvPr/>
        </p:nvSpPr>
        <p:spPr>
          <a:xfrm>
            <a:off x="7573088" y="3429000"/>
            <a:ext cx="426111" cy="9168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428934-25FF-4C4F-B865-FC6775186B57}"/>
              </a:ext>
            </a:extLst>
          </p:cNvPr>
          <p:cNvSpPr txBox="1"/>
          <p:nvPr/>
        </p:nvSpPr>
        <p:spPr>
          <a:xfrm>
            <a:off x="7026366" y="4488987"/>
            <a:ext cx="151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deal with missing data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5E6158F-9533-4D9F-A673-48CA93B6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65" y="857646"/>
            <a:ext cx="3200847" cy="27912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435304-B92B-41D4-8202-56C51B87E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199" y="2466597"/>
            <a:ext cx="2434952" cy="332682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85BF49-B065-3B67-E6E9-542DBB7B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54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nterquartile Range | Understand, Calculate &amp;amp; Visualize IQR">
            <a:extLst>
              <a:ext uri="{FF2B5EF4-FFF2-40B4-BE49-F238E27FC236}">
                <a16:creationId xmlns:a16="http://schemas.microsoft.com/office/drawing/2014/main" id="{DB482B9D-B554-4905-BC02-B82FB212D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t="10000" r="14433" b="3333"/>
          <a:stretch/>
        </p:blipFill>
        <p:spPr bwMode="auto">
          <a:xfrm>
            <a:off x="8081455" y="4730195"/>
            <a:ext cx="3109421" cy="120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asures of Dispersion in Statistics (Definition &amp;amp; Types)">
            <a:extLst>
              <a:ext uri="{FF2B5EF4-FFF2-40B4-BE49-F238E27FC236}">
                <a16:creationId xmlns:a16="http://schemas.microsoft.com/office/drawing/2014/main" id="{23C0C38E-A8E0-4533-99E9-FD6882EB6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343" y="1347985"/>
            <a:ext cx="3567150" cy="173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043691" y="1238156"/>
                <a:ext cx="9843765" cy="4384890"/>
              </a:xfrm>
              <a:prstGeom prst="rect">
                <a:avLst/>
              </a:prstGeom>
            </p:spPr>
            <p:txBody>
              <a:bodyPr vert="horz" wrap="square" lIns="0" tIns="157198" rIns="0" bIns="0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Measure of dispersion</a:t>
                </a:r>
              </a:p>
              <a:p>
                <a:pPr indent="-31094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indication of the “scatteredness” of a batch of numbers</a:t>
                </a:r>
              </a:p>
              <a:p>
                <a:pPr indent="-31094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-31094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Commonly used measures of dispersion</a:t>
                </a:r>
              </a:p>
              <a:p>
                <a:pPr indent="-31094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variance: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𝑠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cs typeface="Noto Sans CJK JP Medium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46358" lvl="2" indent="-342900">
                  <a:lnSpc>
                    <a:spcPct val="130000"/>
                  </a:lnSpc>
                  <a:buFont typeface="Wingdings" pitchFamily="2" charset="2"/>
                  <a:buChar char="Ø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standard deviation: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Noto Sans CJK JP Medium"/>
                      </a:rPr>
                      <m:t>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Noto Sans CJK JP Medium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-31094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Range</a:t>
                </a:r>
                <a:r>
                  <a:rPr lang="en-US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sSubPr>
                      <m:e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𝑅</m:t>
                        </m:r>
                      </m:e>
                      <m:sub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𝑛</m:t>
                        </m:r>
                      </m:sub>
                    </m:sSub>
                    <m:r>
                      <a:rPr lang="en-US" altLang="zh-CN" sz="2000" i="1" spc="-5">
                        <a:latin typeface="Cambria Math" panose="02040503050406030204" pitchFamily="18" charset="0"/>
                        <a:cs typeface="Noto Sans CJK JP Medium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spc="-5">
                        <a:latin typeface="Cambria Math" panose="02040503050406030204" pitchFamily="18" charset="0"/>
                        <a:cs typeface="Noto Sans CJK JP Medium"/>
                      </a:rPr>
                      <m:t>max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</m:ctrlPr>
                          </m:sSubPr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</m:ctrlPr>
                          </m:sSubPr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</m:ctrlPr>
                          </m:sSubPr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i="1" spc="-5">
                        <a:latin typeface="Cambria Math" panose="02040503050406030204" pitchFamily="18" charset="0"/>
                        <a:cs typeface="Noto Sans CJK JP Medium"/>
                      </a:rPr>
                      <m:t>−</m:t>
                    </m:r>
                  </m:oMath>
                </a14:m>
                <a:r>
                  <a:rPr lang="en-US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pc="-5">
                        <a:latin typeface="Cambria Math" panose="02040503050406030204" pitchFamily="18" charset="0"/>
                        <a:cs typeface="Noto Sans CJK JP Medium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</m:ctrlPr>
                          </m:sSubPr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</m:ctrlPr>
                          </m:sSubPr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</m:ctrlPr>
                          </m:sSubPr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Noto Sans CJK JP Medium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000" i="1" spc="-5">
                        <a:latin typeface="Cambria Math" panose="02040503050406030204" pitchFamily="18" charset="0"/>
                        <a:cs typeface="Noto Sans CJK JP Medium"/>
                      </a:rPr>
                      <m:t>=</m:t>
                    </m:r>
                    <m:sSub>
                      <m:sSubPr>
                        <m:ctrlP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sSubPr>
                      <m:e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𝑥</m:t>
                        </m:r>
                      </m:e>
                      <m:sub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(</m:t>
                        </m:r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𝑛</m:t>
                        </m:r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)</m:t>
                        </m:r>
                      </m:sub>
                    </m:sSub>
                    <m:r>
                      <a:rPr lang="en-US" altLang="zh-CN" sz="2000" i="1" spc="-5">
                        <a:latin typeface="Cambria Math" panose="02040503050406030204" pitchFamily="18" charset="0"/>
                        <a:cs typeface="Noto Sans CJK JP Medium"/>
                      </a:rPr>
                      <m:t>−</m:t>
                    </m:r>
                    <m:sSub>
                      <m:sSubPr>
                        <m:ctrlP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sSubPr>
                      <m:e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𝑥</m:t>
                        </m:r>
                      </m:e>
                      <m:sub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Noto Sans CJK JP Medium"/>
                          </a:rPr>
                          <m:t>(1)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-31094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fr-FR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Interquartile range: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Noto Sans CJK JP Medium"/>
                      </a:rPr>
                      <m:t>𝐼𝑄𝑅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Noto Sans CJK JP Medium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3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Noto Sans CJK JP Medium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𝑄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indent="-31094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GB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coefficient of variation: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𝑣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cs typeface="Noto Sans CJK JP Medium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cs typeface="Noto Sans CJK JP Medium"/>
                      </a:rPr>
                      <m:t>s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Noto Sans CJK JP Medium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Noto Sans CJK JP Medium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91" y="1238156"/>
                <a:ext cx="9843765" cy="4384890"/>
              </a:xfrm>
              <a:prstGeom prst="rect">
                <a:avLst/>
              </a:prstGeom>
              <a:blipFill>
                <a:blip r:embed="rId5"/>
                <a:stretch>
                  <a:fillRect l="-1546" b="-2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2">
            <a:extLst>
              <a:ext uri="{FF2B5EF4-FFF2-40B4-BE49-F238E27FC236}">
                <a16:creationId xmlns:a16="http://schemas.microsoft.com/office/drawing/2014/main" id="{CFBA9AC9-9636-FDA9-317B-A8128BE52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552" y="305290"/>
            <a:ext cx="9530888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GB" altLang="zh-CN" sz="3200" spc="-5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altLang="zh-CN" sz="32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3200" spc="-5" dirty="0">
                <a:latin typeface="Arial" panose="020B0604020202020204" pitchFamily="34" charset="0"/>
                <a:cs typeface="Arial" panose="020B0604020202020204" pitchFamily="34" charset="0"/>
              </a:rPr>
              <a:t>Statistics of Continuous Variables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8C69AE-B18C-3AEA-EFDD-C27FC051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2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408348-C736-423C-8160-457C07D2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35" y="1043062"/>
            <a:ext cx="8360329" cy="5092882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E60F851-0D99-4B09-9820-C5FB5C8105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142" y="376498"/>
            <a:ext cx="692722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1B7FEC-1AD6-8AF6-D230-28968135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94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389" y="426701"/>
            <a:ext cx="3754771" cy="513365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Summary Statistic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3632" y="1283008"/>
            <a:ext cx="5060448" cy="472509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426105" marR="4607" indent="-414589">
              <a:lnSpc>
                <a:spcPct val="110000"/>
              </a:lnSpc>
              <a:buFont typeface="Wingdings"/>
              <a:buChar char=""/>
              <a:tabLst>
                <a:tab pos="425530" algn="l"/>
                <a:tab pos="426105" algn="l"/>
              </a:tabLst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census of a population, the summary statistic is no longer a random variable.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Font typeface="Wingdings"/>
              <a:buChar char=""/>
            </a:pP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6105" marR="4607" indent="-414589">
              <a:lnSpc>
                <a:spcPct val="110000"/>
              </a:lnSpc>
              <a:buFont typeface="Wingdings"/>
              <a:buChar char=""/>
              <a:tabLst>
                <a:tab pos="425530" algn="l"/>
                <a:tab pos="426105" algn="l"/>
              </a:tabLst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sample data, </a:t>
            </a:r>
            <a:r>
              <a:rPr lang="en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sampling, the summary statistic is a </a:t>
            </a:r>
            <a:r>
              <a:rPr lang="en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variable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generated by the sample and has clear probability distribution characteristics.</a:t>
            </a:r>
          </a:p>
          <a:p>
            <a:pPr marL="426105" marR="4607" indent="-414589">
              <a:lnSpc>
                <a:spcPct val="110000"/>
              </a:lnSpc>
              <a:buFont typeface="Wingdings"/>
              <a:buChar char=""/>
              <a:tabLst>
                <a:tab pos="425530" algn="l"/>
                <a:tab pos="426105" algn="l"/>
              </a:tabLst>
            </a:pP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6105" marR="4607" indent="-414589">
              <a:lnSpc>
                <a:spcPct val="110000"/>
              </a:lnSpc>
              <a:buFont typeface="Wingdings"/>
              <a:buChar char=""/>
              <a:tabLst>
                <a:tab pos="425530" algn="l"/>
                <a:tab pos="426105" algn="l"/>
              </a:tabLst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 a specific sample (i.e., </a:t>
            </a:r>
            <a:r>
              <a:rPr lang="en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sampling is done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), the summary statistic is a </a:t>
            </a:r>
            <a:r>
              <a:rPr lang="en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number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which can be regarded as realizations of the corresponding random variables.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Map of Massachusetts with thousands of iconic people overlayed. Three random samples are drawn from the population and each sample has a slightly different mean value.">
            <a:extLst>
              <a:ext uri="{FF2B5EF4-FFF2-40B4-BE49-F238E27FC236}">
                <a16:creationId xmlns:a16="http://schemas.microsoft.com/office/drawing/2014/main" id="{CA7506DB-AD58-46F6-8D3C-1CC65900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11" y="1539040"/>
            <a:ext cx="4705457" cy="35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A4723-43CA-A6F1-7706-268F1953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361" y="366670"/>
            <a:ext cx="9482090" cy="504071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  <a:tabLst>
                <a:tab pos="1623807" algn="l"/>
              </a:tabLst>
            </a:pPr>
            <a:r>
              <a:rPr lang="en" altLang="zh-CN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 Characteristics of Continuous Variables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87126" y="1400769"/>
            <a:ext cx="2808496" cy="1950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/>
          <p:nvPr/>
        </p:nvSpPr>
        <p:spPr>
          <a:xfrm>
            <a:off x="986724" y="1495127"/>
            <a:ext cx="2876412" cy="1795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990118" y="3846925"/>
            <a:ext cx="2825788" cy="1847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4921312" y="3922365"/>
            <a:ext cx="2810494" cy="1693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026" name="Picture 2" descr="Empirical CDF plot of the strength of aluminum castings.">
            <a:extLst>
              <a:ext uri="{FF2B5EF4-FFF2-40B4-BE49-F238E27FC236}">
                <a16:creationId xmlns:a16="http://schemas.microsoft.com/office/drawing/2014/main" id="{5916745F-B09C-4AA0-8167-4A7B7065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96" y="2531520"/>
            <a:ext cx="2926345" cy="19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BDD1FC-EC62-8356-175A-4814C73B1E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/>
              <p:nvPr/>
            </p:nvSpPr>
            <p:spPr>
              <a:xfrm>
                <a:off x="957365" y="974916"/>
                <a:ext cx="6074688" cy="2675768"/>
              </a:xfrm>
              <a:prstGeom prst="rect">
                <a:avLst/>
              </a:prstGeom>
            </p:spPr>
            <p:txBody>
              <a:bodyPr vert="horz" wrap="square" lIns="0" tIns="123225" rIns="0" bIns="0" rtlCol="0">
                <a:spAutoFit/>
              </a:bodyPr>
              <a:lstStyle/>
              <a:p>
                <a:pPr marL="57582">
                  <a:lnSpc>
                    <a:spcPct val="120000"/>
                  </a:lnSpc>
                </a:pPr>
                <a:r>
                  <a:rPr lang="en" altLang="zh-CN" sz="20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Frequency histogram</a:t>
                </a:r>
                <a:r>
                  <a:rPr lang="en-US" altLang="zh-CN" sz="2000" b="1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</a:p>
              <a:p>
                <a:pPr marL="368524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equal bin-width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2000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is usually considered</a:t>
                </a:r>
              </a:p>
              <a:p>
                <a:pPr marL="368524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height of a bin is the frequency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57582">
                  <a:lnSpc>
                    <a:spcPct val="120000"/>
                  </a:lnSpc>
                </a:pPr>
                <a:r>
                  <a:rPr lang="en" altLang="zh-CN" sz="20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Frequency density histogram</a:t>
                </a:r>
              </a:p>
              <a:p>
                <a:pPr marL="368524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" altLang="zh-CN" sz="2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variable bin width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2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may be considered</a:t>
                </a:r>
              </a:p>
              <a:p>
                <a:pPr marL="368524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height of a bin is the frequency density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68524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area of a bin is the frequency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5" y="974916"/>
                <a:ext cx="6074688" cy="2675768"/>
              </a:xfrm>
              <a:prstGeom prst="rect">
                <a:avLst/>
              </a:prstGeom>
              <a:blipFill>
                <a:blip r:embed="rId3"/>
                <a:stretch>
                  <a:fillRect l="-1670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1682" y="362476"/>
            <a:ext cx="5704635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DC306B-294C-4390-9523-A1B32F6BC59E}"/>
                  </a:ext>
                </a:extLst>
              </p:cNvPr>
              <p:cNvSpPr txBox="1"/>
              <p:nvPr/>
            </p:nvSpPr>
            <p:spPr>
              <a:xfrm>
                <a:off x="7506199" y="1146709"/>
                <a:ext cx="3537050" cy="2282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Some terminologies:</a:t>
                </a:r>
              </a:p>
              <a:p>
                <a:pPr marL="310942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 (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频数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10942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Relative frequency (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频率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310942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Frequency density (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频率密度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DC306B-294C-4390-9523-A1B32F6B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99" y="1146709"/>
                <a:ext cx="3537050" cy="2282291"/>
              </a:xfrm>
              <a:prstGeom prst="rect">
                <a:avLst/>
              </a:prstGeom>
              <a:blipFill>
                <a:blip r:embed="rId4"/>
                <a:stretch>
                  <a:fillRect l="-1429" r="-357" b="-33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">
            <a:extLst>
              <a:ext uri="{FF2B5EF4-FFF2-40B4-BE49-F238E27FC236}">
                <a16:creationId xmlns:a16="http://schemas.microsoft.com/office/drawing/2014/main" id="{4F65728B-9FF6-417D-A340-A8156606644F}"/>
              </a:ext>
            </a:extLst>
          </p:cNvPr>
          <p:cNvSpPr/>
          <p:nvPr/>
        </p:nvSpPr>
        <p:spPr>
          <a:xfrm>
            <a:off x="7506199" y="3741061"/>
            <a:ext cx="3537050" cy="2456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ow to Make a Histogram in Excel (In Easy Steps)">
            <a:extLst>
              <a:ext uri="{FF2B5EF4-FFF2-40B4-BE49-F238E27FC236}">
                <a16:creationId xmlns:a16="http://schemas.microsoft.com/office/drawing/2014/main" id="{5F017742-4723-44A4-8D94-B0B7D3584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7" r="1480" b="7846"/>
          <a:stretch/>
        </p:blipFill>
        <p:spPr bwMode="auto">
          <a:xfrm>
            <a:off x="1313048" y="4022350"/>
            <a:ext cx="5363322" cy="20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0AB237-6FAA-B474-12C3-62D8C873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566736" y="1131183"/>
            <a:ext cx="8015395" cy="4360099"/>
            <a:chOff x="1079639" y="1637182"/>
            <a:chExt cx="8839200" cy="4808220"/>
          </a:xfrm>
        </p:grpSpPr>
        <p:sp>
          <p:nvSpPr>
            <p:cNvPr id="4" name="object 4"/>
            <p:cNvSpPr/>
            <p:nvPr/>
          </p:nvSpPr>
          <p:spPr>
            <a:xfrm>
              <a:off x="1079639" y="1644396"/>
              <a:ext cx="3509010" cy="4800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" name="object 5"/>
            <p:cNvSpPr/>
            <p:nvPr/>
          </p:nvSpPr>
          <p:spPr>
            <a:xfrm>
              <a:off x="4581791" y="1637182"/>
              <a:ext cx="5337047" cy="38995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 dirty="0"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47633"/>
              </p:ext>
            </p:extLst>
          </p:nvPr>
        </p:nvGraphicFramePr>
        <p:xfrm>
          <a:off x="3592527" y="1222972"/>
          <a:ext cx="5395995" cy="4215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2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929">
                <a:tc>
                  <a:txBody>
                    <a:bodyPr/>
                    <a:lstStyle/>
                    <a:p>
                      <a:pPr marR="12700" algn="ctr">
                        <a:lnSpc>
                          <a:spcPts val="1525"/>
                        </a:lnSpc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Interval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525"/>
                        </a:lnSpc>
                      </a:pPr>
                      <a:r>
                        <a:rPr sz="1300" b="1" spc="-10" dirty="0">
                          <a:latin typeface="Times New Roman"/>
                          <a:cs typeface="Times New Roman"/>
                        </a:rPr>
                        <a:t>Width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25"/>
                        </a:lnSpc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Quantity</a:t>
                      </a:r>
                      <a:r>
                        <a:rPr sz="13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(Q)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435" marR="94615">
                        <a:lnSpc>
                          <a:spcPts val="1525"/>
                        </a:lnSpc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Q/total/width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11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67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6679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4180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66795" marB="0"/>
                </a:tc>
                <a:tc>
                  <a:txBody>
                    <a:bodyPr/>
                    <a:lstStyle/>
                    <a:p>
                      <a:pPr marL="313055" marR="9461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0.0067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667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712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13687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tc>
                  <a:txBody>
                    <a:bodyPr/>
                    <a:lstStyle/>
                    <a:p>
                      <a:pPr marL="313055" marR="946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0.0220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65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18618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313055" marR="946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0.0300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365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19634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313055" marR="946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0.0316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12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20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17981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313055" marR="946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0.0289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12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25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7190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tc>
                  <a:txBody>
                    <a:bodyPr/>
                    <a:lstStyle/>
                    <a:p>
                      <a:pPr marL="318135" marR="946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15" dirty="0">
                          <a:latin typeface="Times New Roman"/>
                          <a:cs typeface="Times New Roman"/>
                        </a:rPr>
                        <a:t>0.0115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365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30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16369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313055" marR="946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0.0263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365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35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3212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313055" marR="946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0.0051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712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40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4122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313055" marR="946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0.0066</a:t>
                      </a: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712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45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9200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tc>
                  <a:txBody>
                    <a:bodyPr/>
                    <a:lstStyle/>
                    <a:p>
                      <a:pPr marL="313055" marR="946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lang="en-US" altLang="zh-CN" sz="1300" b="1" spc="-5" dirty="0">
                          <a:latin typeface="Times New Roman"/>
                          <a:cs typeface="Times New Roman"/>
                        </a:rPr>
                        <a:t>0.0049</a:t>
                      </a:r>
                      <a:endParaRPr lang="zh-CN" altLang="en-US"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9309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365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30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6461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1276985">
                        <a:lnSpc>
                          <a:spcPts val="1100"/>
                        </a:lnSpc>
                      </a:pPr>
                      <a:endParaRPr lang="en-US" sz="1600" dirty="0">
                        <a:latin typeface="Times New Roman"/>
                        <a:cs typeface="Times New Roman"/>
                      </a:endParaRPr>
                    </a:p>
                    <a:p>
                      <a:pPr marL="313055" marR="66675">
                        <a:lnSpc>
                          <a:spcPts val="1689"/>
                        </a:lnSpc>
                        <a:tabLst>
                          <a:tab pos="1276985" algn="l"/>
                        </a:tabLst>
                      </a:pPr>
                      <a:r>
                        <a:rPr lang="en-US" sz="1900" b="1" spc="-7" baseline="39682" dirty="0">
                          <a:latin typeface="Times New Roman"/>
                          <a:cs typeface="Times New Roman"/>
                        </a:rPr>
                        <a:t>0.0017	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330">
                <a:tc>
                  <a:txBody>
                    <a:bodyPr/>
                    <a:lstStyle/>
                    <a:p>
                      <a:pPr marR="13335" algn="ctr">
                        <a:lnSpc>
                          <a:spcPts val="16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90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60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515"/>
                        </a:spcBef>
                      </a:pPr>
                      <a:r>
                        <a:rPr sz="1300" b="1" spc="-5" dirty="0">
                          <a:latin typeface="Times New Roman"/>
                          <a:cs typeface="Times New Roman"/>
                        </a:rPr>
                        <a:t>3435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59308" marB="0"/>
                </a:tc>
                <a:tc>
                  <a:txBody>
                    <a:bodyPr/>
                    <a:lstStyle/>
                    <a:p>
                      <a:pPr marL="313055" marR="85090">
                        <a:lnSpc>
                          <a:spcPts val="1745"/>
                        </a:lnSpc>
                        <a:spcBef>
                          <a:spcPts val="370"/>
                        </a:spcBef>
                        <a:tabLst>
                          <a:tab pos="1276985" algn="l"/>
                        </a:tabLst>
                      </a:pPr>
                      <a:r>
                        <a:rPr lang="en-US" sz="1900" b="1" spc="-7" baseline="9920" dirty="0">
                          <a:latin typeface="Times New Roman"/>
                          <a:cs typeface="Times New Roman"/>
                        </a:rPr>
                        <a:t>0.0004	</a:t>
                      </a:r>
                      <a:endParaRPr lang="en-US"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2611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object 13">
            <a:extLst>
              <a:ext uri="{FF2B5EF4-FFF2-40B4-BE49-F238E27FC236}">
                <a16:creationId xmlns:a16="http://schemas.microsoft.com/office/drawing/2014/main" id="{AD1C9D4E-1A0D-485A-B51E-CA1D507D18EA}"/>
              </a:ext>
            </a:extLst>
          </p:cNvPr>
          <p:cNvSpPr txBox="1"/>
          <p:nvPr/>
        </p:nvSpPr>
        <p:spPr>
          <a:xfrm>
            <a:off x="7159719" y="4811764"/>
            <a:ext cx="4254724" cy="68142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marR="4607">
              <a:spcBef>
                <a:spcPts val="91"/>
              </a:spcBef>
            </a:pPr>
            <a:r>
              <a:rPr sz="1451" dirty="0">
                <a:latin typeface="Times New Roman"/>
                <a:cs typeface="Times New Roman"/>
              </a:rPr>
              <a:t>Histogram of travel time, US 2000 census. </a:t>
            </a:r>
            <a:r>
              <a:rPr sz="1451" spc="-9" dirty="0">
                <a:latin typeface="Times New Roman"/>
                <a:cs typeface="Times New Roman"/>
              </a:rPr>
              <a:t>Area</a:t>
            </a:r>
            <a:r>
              <a:rPr sz="1451" spc="-154" dirty="0">
                <a:latin typeface="Times New Roman"/>
                <a:cs typeface="Times New Roman"/>
              </a:rPr>
              <a:t> </a:t>
            </a:r>
            <a:r>
              <a:rPr sz="1451" dirty="0">
                <a:latin typeface="Times New Roman"/>
                <a:cs typeface="Times New Roman"/>
              </a:rPr>
              <a:t>under  the curve equals the total number of cases. This  </a:t>
            </a:r>
            <a:r>
              <a:rPr sz="1451" spc="-5" dirty="0">
                <a:latin typeface="Times New Roman"/>
                <a:cs typeface="Times New Roman"/>
              </a:rPr>
              <a:t>diagram uses </a:t>
            </a:r>
            <a:r>
              <a:rPr sz="1451" dirty="0">
                <a:latin typeface="Times New Roman"/>
                <a:cs typeface="Times New Roman"/>
              </a:rPr>
              <a:t>Q/</a:t>
            </a:r>
            <a:r>
              <a:rPr lang="en-US" sz="1451" dirty="0">
                <a:latin typeface="Times New Roman"/>
                <a:cs typeface="Times New Roman"/>
              </a:rPr>
              <a:t>total/</a:t>
            </a:r>
            <a:r>
              <a:rPr sz="1451" dirty="0">
                <a:latin typeface="Times New Roman"/>
                <a:cs typeface="Times New Roman"/>
              </a:rPr>
              <a:t>width</a:t>
            </a:r>
            <a:r>
              <a:rPr lang="en-US" sz="1451" dirty="0">
                <a:latin typeface="Times New Roman"/>
                <a:cs typeface="Times New Roman"/>
              </a:rPr>
              <a:t>/</a:t>
            </a:r>
            <a:r>
              <a:rPr sz="1451" dirty="0">
                <a:latin typeface="Times New Roman"/>
                <a:cs typeface="Times New Roman"/>
              </a:rPr>
              <a:t> </a:t>
            </a:r>
            <a:r>
              <a:rPr sz="1451" spc="-9" dirty="0">
                <a:latin typeface="Times New Roman"/>
                <a:cs typeface="Times New Roman"/>
              </a:rPr>
              <a:t>from </a:t>
            </a:r>
            <a:r>
              <a:rPr sz="1451" dirty="0">
                <a:latin typeface="Times New Roman"/>
                <a:cs typeface="Times New Roman"/>
              </a:rPr>
              <a:t>the</a:t>
            </a:r>
            <a:r>
              <a:rPr sz="1451" spc="9" dirty="0">
                <a:latin typeface="Times New Roman"/>
                <a:cs typeface="Times New Roman"/>
              </a:rPr>
              <a:t> </a:t>
            </a:r>
            <a:r>
              <a:rPr sz="1451" dirty="0">
                <a:latin typeface="Times New Roman"/>
                <a:cs typeface="Times New Roman"/>
              </a:rPr>
              <a:t>table.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678D7A-7CC0-4714-85C4-63B09D9400B9}"/>
                  </a:ext>
                </a:extLst>
              </p:cNvPr>
              <p:cNvSpPr txBox="1"/>
              <p:nvPr/>
            </p:nvSpPr>
            <p:spPr>
              <a:xfrm>
                <a:off x="514815" y="2099141"/>
                <a:ext cx="2736605" cy="3053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582">
                  <a:lnSpc>
                    <a:spcPct val="120000"/>
                  </a:lnSpc>
                </a:pPr>
                <a:r>
                  <a:rPr lang="en" altLang="zh-CN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Frequency density histogram with variable bin-width</a:t>
                </a:r>
              </a:p>
              <a:p>
                <a:pPr marL="368524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pc="-5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height</a:t>
                </a:r>
                <a:r>
                  <a:rPr lang="en-US" altLang="zh-CN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a bin is the frequency density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68524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pc="-5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area</a:t>
                </a:r>
                <a:r>
                  <a:rPr lang="en-US" altLang="zh-CN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a bin is the frequency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68524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area of all bins is 1</a:t>
                </a:r>
                <a:endParaRPr lang="en-US" altLang="zh-CN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678D7A-7CC0-4714-85C4-63B09D940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15" y="2099141"/>
                <a:ext cx="2736605" cy="3053336"/>
              </a:xfrm>
              <a:prstGeom prst="rect">
                <a:avLst/>
              </a:prstGeom>
              <a:blipFill>
                <a:blip r:embed="rId5"/>
                <a:stretch>
                  <a:fillRect t="-415" r="-4630" b="-2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2">
            <a:extLst>
              <a:ext uri="{FF2B5EF4-FFF2-40B4-BE49-F238E27FC236}">
                <a16:creationId xmlns:a16="http://schemas.microsoft.com/office/drawing/2014/main" id="{CC0A76A7-5328-3704-2FC9-84530E8FC152}"/>
              </a:ext>
            </a:extLst>
          </p:cNvPr>
          <p:cNvSpPr/>
          <p:nvPr/>
        </p:nvSpPr>
        <p:spPr>
          <a:xfrm>
            <a:off x="3566736" y="4811764"/>
            <a:ext cx="1340029" cy="35566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6F505A2F-8A8C-44B0-E069-D243AC864FE1}"/>
              </a:ext>
            </a:extLst>
          </p:cNvPr>
          <p:cNvSpPr/>
          <p:nvPr/>
        </p:nvSpPr>
        <p:spPr>
          <a:xfrm>
            <a:off x="3566735" y="5174552"/>
            <a:ext cx="1340029" cy="35566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266450E1-8E02-4A18-56A2-9EB589E83D49}"/>
              </a:ext>
            </a:extLst>
          </p:cNvPr>
          <p:cNvSpPr/>
          <p:nvPr/>
        </p:nvSpPr>
        <p:spPr>
          <a:xfrm>
            <a:off x="8617066" y="3508744"/>
            <a:ext cx="3060119" cy="75491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713C2B-643F-0329-C2B1-CD9F70F6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/>
              <p:nvPr/>
            </p:nvSpPr>
            <p:spPr>
              <a:xfrm>
                <a:off x="949403" y="1056227"/>
                <a:ext cx="8449778" cy="4554103"/>
              </a:xfrm>
              <a:prstGeom prst="rect">
                <a:avLst/>
              </a:prstGeom>
            </p:spPr>
            <p:txBody>
              <a:bodyPr vert="horz" wrap="square" lIns="0" tIns="123225" rIns="0" bIns="0" rtlCol="0">
                <a:spAutoFit/>
              </a:bodyPr>
              <a:lstStyle/>
              <a:p>
                <a:pPr marL="11516">
                  <a:spcBef>
                    <a:spcPts val="780"/>
                  </a:spcBef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Impact of bin width: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22458" marR="4607" indent="-310942" algn="just">
                  <a:spcBef>
                    <a:spcPts val="653"/>
                  </a:spcBef>
                  <a:buSzPct val="95833"/>
                  <a:buFont typeface="Arial" panose="020B0604020202020204" pitchFamily="34" charset="0"/>
                  <a:buChar char="•"/>
                  <a:tabLst>
                    <a:tab pos="70768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22458" marR="4607" indent="-310942" algn="just">
                  <a:spcBef>
                    <a:spcPts val="653"/>
                  </a:spcBef>
                  <a:buSzPct val="95833"/>
                  <a:buFont typeface="Arial" panose="020B0604020202020204" pitchFamily="34" charset="0"/>
                  <a:buChar char="•"/>
                  <a:tabLst>
                    <a:tab pos="70768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22458" marR="4607" indent="-310942" algn="just">
                  <a:spcBef>
                    <a:spcPts val="653"/>
                  </a:spcBef>
                  <a:buSzPct val="95833"/>
                  <a:buFont typeface="Arial" panose="020B0604020202020204" pitchFamily="34" charset="0"/>
                  <a:buChar char="•"/>
                  <a:tabLst>
                    <a:tab pos="70768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22458" marR="4607" indent="-310942" algn="just">
                  <a:spcBef>
                    <a:spcPts val="653"/>
                  </a:spcBef>
                  <a:buSzPct val="95833"/>
                  <a:buFont typeface="Arial" panose="020B0604020202020204" pitchFamily="34" charset="0"/>
                  <a:buChar char="•"/>
                  <a:tabLst>
                    <a:tab pos="70768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22458" marR="4607" indent="-310942" algn="just">
                  <a:spcBef>
                    <a:spcPts val="653"/>
                  </a:spcBef>
                  <a:buSzPct val="95833"/>
                  <a:buFont typeface="Arial" panose="020B0604020202020204" pitchFamily="34" charset="0"/>
                  <a:buChar char="•"/>
                  <a:tabLst>
                    <a:tab pos="707680" algn="l"/>
                  </a:tabLst>
                </a:pPr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582">
                  <a:spcBef>
                    <a:spcPts val="91"/>
                  </a:spcBef>
                </a:pPr>
                <a:endParaRPr lang="en-US" altLang="zh-CN" sz="2000" spc="-5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7582">
                  <a:spcBef>
                    <a:spcPts val="91"/>
                  </a:spcBef>
                </a:pPr>
                <a:r>
                  <a:rPr lang="en-US" altLang="zh-CN" sz="2000" spc="-5" dirty="0"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Some empirical choices</a:t>
                </a:r>
              </a:p>
              <a:p>
                <a:pPr marL="322458" marR="52974" indent="-310942">
                  <a:spcBef>
                    <a:spcPts val="662"/>
                  </a:spcBef>
                  <a:buSzPct val="95833"/>
                  <a:buFont typeface="Arial" panose="020B0604020202020204" pitchFamily="34" charset="0"/>
                  <a:buChar char="•"/>
                  <a:tabLst>
                    <a:tab pos="704225" algn="l"/>
                  </a:tabLst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Sturges‘ formula: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Noto Sans CJK JP Medium"/>
                      </a:rPr>
                      <m:t>𝐾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Noto Sans CJK JP Medium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	    (default in </a:t>
                </a:r>
                <a:r>
                  <a:rPr lang="en-US" altLang="zh-CN" sz="20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hist()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altLang="zh-CN" sz="2000" dirty="0">
                    <a:solidFill>
                      <a:schemeClr val="accent2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): </a:t>
                </a:r>
              </a:p>
              <a:p>
                <a:pPr marL="322458" marR="52974" indent="-310942">
                  <a:spcBef>
                    <a:spcPts val="662"/>
                  </a:spcBef>
                  <a:buSzPct val="95833"/>
                  <a:buFont typeface="Arial" panose="020B0604020202020204" pitchFamily="34" charset="0"/>
                  <a:buChar char="•"/>
                  <a:tabLst>
                    <a:tab pos="704225" algn="l"/>
                  </a:tabLst>
                </a:pPr>
                <a:r>
                  <a:rPr lang="en-US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Scott‘s choice: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pc="-5">
                        <a:latin typeface="Cambria Math" panose="02040503050406030204" pitchFamily="18" charset="0"/>
                        <a:cs typeface="Times New Roman"/>
                      </a:rPr>
                      <m:t>Δ</m:t>
                    </m:r>
                    <m:r>
                      <a:rPr lang="en-US" altLang="zh-CN" sz="2000" i="1" spc="-5">
                        <a:latin typeface="Cambria Math" panose="02040503050406030204" pitchFamily="18" charset="0"/>
                        <a:cs typeface="Times New Roman"/>
                      </a:rPr>
                      <m:t>=3.49</m:t>
                    </m:r>
                    <m:f>
                      <m:fPr>
                        <m:ctrlPr>
                          <a:rPr lang="en-US" altLang="zh-CN" sz="2000" i="1" spc="-5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fPr>
                      <m:num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Times New Roman"/>
                          </a:rPr>
                          <m:t>𝑠</m:t>
                        </m:r>
                      </m:num>
                      <m:den>
                        <m:rad>
                          <m:rad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altLang="zh-CN" sz="2000" i="1" spc="-5">
                                <a:latin typeface="Cambria Math" panose="02040503050406030204" pitchFamily="18" charset="0"/>
                                <a:cs typeface="Times New Roman"/>
                              </a:rPr>
                              <m:t>3</m:t>
                            </m:r>
                          </m:deg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Times New Roman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		    (work well for Gaussian data)</a:t>
                </a:r>
              </a:p>
              <a:p>
                <a:pPr marL="322458" marR="52974" indent="-310942">
                  <a:spcBef>
                    <a:spcPts val="662"/>
                  </a:spcBef>
                  <a:buSzPct val="95833"/>
                  <a:buFont typeface="Arial" panose="020B0604020202020204" pitchFamily="34" charset="0"/>
                  <a:buChar char="•"/>
                  <a:tabLst>
                    <a:tab pos="704225" algn="l"/>
                  </a:tabLst>
                </a:pPr>
                <a:r>
                  <a:rPr lang="en-US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Freedman-</a:t>
                </a:r>
                <a:r>
                  <a:rPr lang="en-US" altLang="zh-CN" sz="2000" spc="-5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Diaconis</a:t>
                </a:r>
                <a:r>
                  <a:rPr lang="en-US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 choice: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pc="-5">
                        <a:latin typeface="Cambria Math" panose="02040503050406030204" pitchFamily="18" charset="0"/>
                        <a:cs typeface="Times New Roman"/>
                      </a:rPr>
                      <m:t>Δ</m:t>
                    </m:r>
                    <m:r>
                      <a:rPr lang="en-US" altLang="zh-CN" sz="2000" i="1" spc="-5">
                        <a:latin typeface="Cambria Math" panose="02040503050406030204" pitchFamily="18" charset="0"/>
                        <a:cs typeface="Times New Roman"/>
                      </a:rPr>
                      <m:t>=2</m:t>
                    </m:r>
                    <m:f>
                      <m:fPr>
                        <m:ctrlPr>
                          <a:rPr lang="en-US" altLang="zh-CN" sz="2000" i="1" spc="-5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fPr>
                      <m:num>
                        <m:r>
                          <a:rPr lang="en-US" altLang="zh-CN" sz="2000" i="1" spc="-5">
                            <a:latin typeface="Cambria Math" panose="02040503050406030204" pitchFamily="18" charset="0"/>
                            <a:cs typeface="Times New Roman"/>
                          </a:rPr>
                          <m:t>𝐼𝑄𝑅</m:t>
                        </m:r>
                      </m:num>
                      <m:den>
                        <m:rad>
                          <m:radPr>
                            <m:ctrlPr>
                              <a:rPr lang="en-US" altLang="zh-CN" sz="2000" i="1" spc="-5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altLang="zh-CN" sz="2000" i="1" spc="-5">
                                <a:latin typeface="Cambria Math" panose="02040503050406030204" pitchFamily="18" charset="0"/>
                                <a:cs typeface="Times New Roman"/>
                              </a:rPr>
                              <m:t>3</m:t>
                            </m:r>
                          </m:deg>
                          <m:e>
                            <m:r>
                              <a:rPr lang="en-US" altLang="zh-CN" sz="2000" i="1" spc="-5">
                                <a:latin typeface="Cambria Math" panose="02040503050406030204" pitchFamily="18" charset="0"/>
                                <a:cs typeface="Times New Roman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000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	    (less sensitive to outliers)</a:t>
                </a:r>
                <a:endParaRPr lang="en-US" altLang="zh-CN" sz="2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03" y="1056227"/>
                <a:ext cx="8449778" cy="4554103"/>
              </a:xfrm>
              <a:prstGeom prst="rect">
                <a:avLst/>
              </a:prstGeom>
              <a:blipFill>
                <a:blip r:embed="rId3"/>
                <a:stretch>
                  <a:fillRect l="-1649" b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62A000-06E8-4886-8989-C613DACE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49" y="1056227"/>
            <a:ext cx="2934474" cy="249563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975DF688-0840-630E-6119-41CBE5E2A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682" y="362476"/>
            <a:ext cx="5704635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3051DA-C052-9274-1757-F9BB792C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05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7762" y="1396952"/>
            <a:ext cx="2212468" cy="2168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01767" y="354848"/>
            <a:ext cx="5583483" cy="402376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 defTabSz="414589">
              <a:lnSpc>
                <a:spcPct val="100000"/>
              </a:lnSpc>
              <a:spcBef>
                <a:spcPts val="91"/>
              </a:spcBef>
            </a:pPr>
            <a:r>
              <a:rPr lang="en-US" altLang="zh-CN" sz="2539" b="1" dirty="0">
                <a:latin typeface="Times New Roman"/>
                <a:ea typeface="+mn-ea"/>
                <a:cs typeface="Times New Roman"/>
              </a:rPr>
              <a:t>—— </a:t>
            </a:r>
            <a:r>
              <a:rPr sz="2539" b="1" dirty="0">
                <a:latin typeface="Times New Roman"/>
                <a:ea typeface="+mn-ea"/>
                <a:cs typeface="Times New Roman"/>
              </a:rPr>
              <a:t>Let the data speak for themselves!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19111" y="875900"/>
            <a:ext cx="6753777" cy="40237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539" b="1" dirty="0">
                <a:latin typeface="Times New Roman"/>
                <a:cs typeface="Times New Roman"/>
              </a:rPr>
              <a:t>——A picture says more than a thousand</a:t>
            </a:r>
            <a:r>
              <a:rPr sz="2539" b="1" spc="-113" dirty="0">
                <a:latin typeface="Times New Roman"/>
                <a:cs typeface="Times New Roman"/>
              </a:rPr>
              <a:t> </a:t>
            </a:r>
            <a:r>
              <a:rPr sz="2539" b="1" dirty="0">
                <a:latin typeface="Times New Roman"/>
                <a:cs typeface="Times New Roman"/>
              </a:rPr>
              <a:t>words!</a:t>
            </a:r>
            <a:endParaRPr sz="2539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45629" y="1479219"/>
            <a:ext cx="3088114" cy="2218053"/>
            <a:chOff x="1503544" y="4621355"/>
            <a:chExt cx="3405504" cy="2446020"/>
          </a:xfrm>
        </p:grpSpPr>
        <p:sp>
          <p:nvSpPr>
            <p:cNvPr id="7" name="object 7"/>
            <p:cNvSpPr/>
            <p:nvPr/>
          </p:nvSpPr>
          <p:spPr>
            <a:xfrm>
              <a:off x="1503544" y="4621355"/>
              <a:ext cx="3405483" cy="2445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679839" y="4684776"/>
              <a:ext cx="2133599" cy="11269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9" name="object 9"/>
            <p:cNvSpPr/>
            <p:nvPr/>
          </p:nvSpPr>
          <p:spPr>
            <a:xfrm>
              <a:off x="2670695" y="4674869"/>
              <a:ext cx="2152650" cy="1146810"/>
            </a:xfrm>
            <a:custGeom>
              <a:avLst/>
              <a:gdLst/>
              <a:ahLst/>
              <a:cxnLst/>
              <a:rect l="l" t="t" r="r" b="b"/>
              <a:pathLst>
                <a:path w="2152650" h="1146810">
                  <a:moveTo>
                    <a:pt x="2152649" y="1146810"/>
                  </a:moveTo>
                  <a:lnTo>
                    <a:pt x="2152649" y="0"/>
                  </a:lnTo>
                  <a:lnTo>
                    <a:pt x="0" y="0"/>
                  </a:lnTo>
                  <a:lnTo>
                    <a:pt x="0" y="1146810"/>
                  </a:lnTo>
                  <a:lnTo>
                    <a:pt x="4572" y="1146810"/>
                  </a:lnTo>
                  <a:lnTo>
                    <a:pt x="4572" y="9906"/>
                  </a:lnTo>
                  <a:lnTo>
                    <a:pt x="9143" y="4572"/>
                  </a:lnTo>
                  <a:lnTo>
                    <a:pt x="9143" y="9906"/>
                  </a:lnTo>
                  <a:lnTo>
                    <a:pt x="2142744" y="9906"/>
                  </a:lnTo>
                  <a:lnTo>
                    <a:pt x="2142744" y="4572"/>
                  </a:lnTo>
                  <a:lnTo>
                    <a:pt x="2148077" y="9906"/>
                  </a:lnTo>
                  <a:lnTo>
                    <a:pt x="2148077" y="1146810"/>
                  </a:lnTo>
                  <a:lnTo>
                    <a:pt x="2152649" y="1146810"/>
                  </a:lnTo>
                  <a:close/>
                </a:path>
                <a:path w="2152650" h="1146810">
                  <a:moveTo>
                    <a:pt x="9143" y="9906"/>
                  </a:moveTo>
                  <a:lnTo>
                    <a:pt x="9143" y="4572"/>
                  </a:lnTo>
                  <a:lnTo>
                    <a:pt x="4572" y="9906"/>
                  </a:lnTo>
                  <a:lnTo>
                    <a:pt x="9143" y="9906"/>
                  </a:lnTo>
                  <a:close/>
                </a:path>
                <a:path w="2152650" h="1146810">
                  <a:moveTo>
                    <a:pt x="9143" y="1136904"/>
                  </a:moveTo>
                  <a:lnTo>
                    <a:pt x="9143" y="9906"/>
                  </a:lnTo>
                  <a:lnTo>
                    <a:pt x="4572" y="9906"/>
                  </a:lnTo>
                  <a:lnTo>
                    <a:pt x="4572" y="1136904"/>
                  </a:lnTo>
                  <a:lnTo>
                    <a:pt x="9143" y="1136904"/>
                  </a:lnTo>
                  <a:close/>
                </a:path>
                <a:path w="2152650" h="1146810">
                  <a:moveTo>
                    <a:pt x="2148077" y="1136904"/>
                  </a:moveTo>
                  <a:lnTo>
                    <a:pt x="4572" y="1136904"/>
                  </a:lnTo>
                  <a:lnTo>
                    <a:pt x="9143" y="1141476"/>
                  </a:lnTo>
                  <a:lnTo>
                    <a:pt x="9143" y="1146810"/>
                  </a:lnTo>
                  <a:lnTo>
                    <a:pt x="2142744" y="1146810"/>
                  </a:lnTo>
                  <a:lnTo>
                    <a:pt x="2142744" y="1141476"/>
                  </a:lnTo>
                  <a:lnTo>
                    <a:pt x="2148077" y="1136904"/>
                  </a:lnTo>
                  <a:close/>
                </a:path>
                <a:path w="2152650" h="1146810">
                  <a:moveTo>
                    <a:pt x="9143" y="1146810"/>
                  </a:moveTo>
                  <a:lnTo>
                    <a:pt x="9143" y="1141476"/>
                  </a:lnTo>
                  <a:lnTo>
                    <a:pt x="4572" y="1136904"/>
                  </a:lnTo>
                  <a:lnTo>
                    <a:pt x="4572" y="1146810"/>
                  </a:lnTo>
                  <a:lnTo>
                    <a:pt x="9143" y="1146810"/>
                  </a:lnTo>
                  <a:close/>
                </a:path>
                <a:path w="2152650" h="1146810">
                  <a:moveTo>
                    <a:pt x="2148077" y="9906"/>
                  </a:moveTo>
                  <a:lnTo>
                    <a:pt x="2142744" y="4572"/>
                  </a:lnTo>
                  <a:lnTo>
                    <a:pt x="2142744" y="9906"/>
                  </a:lnTo>
                  <a:lnTo>
                    <a:pt x="2148077" y="9906"/>
                  </a:lnTo>
                  <a:close/>
                </a:path>
                <a:path w="2152650" h="1146810">
                  <a:moveTo>
                    <a:pt x="2148077" y="1136904"/>
                  </a:moveTo>
                  <a:lnTo>
                    <a:pt x="2148077" y="9906"/>
                  </a:lnTo>
                  <a:lnTo>
                    <a:pt x="2142744" y="9906"/>
                  </a:lnTo>
                  <a:lnTo>
                    <a:pt x="2142744" y="1136904"/>
                  </a:lnTo>
                  <a:lnTo>
                    <a:pt x="2148077" y="1136904"/>
                  </a:lnTo>
                  <a:close/>
                </a:path>
                <a:path w="2152650" h="1146810">
                  <a:moveTo>
                    <a:pt x="2148077" y="1146810"/>
                  </a:moveTo>
                  <a:lnTo>
                    <a:pt x="2148077" y="1136904"/>
                  </a:lnTo>
                  <a:lnTo>
                    <a:pt x="2142744" y="1141476"/>
                  </a:lnTo>
                  <a:lnTo>
                    <a:pt x="2142744" y="1146810"/>
                  </a:lnTo>
                  <a:lnTo>
                    <a:pt x="2148077" y="114681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BEFD8A5D-B635-4524-9FDD-BAF76FD83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28" y="3705722"/>
            <a:ext cx="5265602" cy="28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958A2FD0-03C6-4E19-8092-2332C8C33DAE}"/>
              </a:ext>
            </a:extLst>
          </p:cNvPr>
          <p:cNvSpPr/>
          <p:nvPr/>
        </p:nvSpPr>
        <p:spPr>
          <a:xfrm>
            <a:off x="7547496" y="1396952"/>
            <a:ext cx="2968104" cy="25129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4941A0-2953-4E7B-A41E-A3A418D41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800" y="4028566"/>
            <a:ext cx="3773496" cy="241612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9E77C6-11DB-9565-F8DE-96B12091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99446" y="5875938"/>
            <a:ext cx="4217296" cy="35018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Commonly seen histograms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DB378-3E90-4B7D-A774-E361C471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691" y="719946"/>
            <a:ext cx="8194712" cy="494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9C6F0-6D1B-4C39-88FA-CB0B3615E7DC}"/>
              </a:ext>
            </a:extLst>
          </p:cNvPr>
          <p:cNvSpPr txBox="1"/>
          <p:nvPr/>
        </p:nvSpPr>
        <p:spPr>
          <a:xfrm>
            <a:off x="8516742" y="719946"/>
            <a:ext cx="604653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2" b="1" dirty="0"/>
              <a:t>右偏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B1AF9-8F16-40CD-B712-931BD8079D75}"/>
              </a:ext>
            </a:extLst>
          </p:cNvPr>
          <p:cNvSpPr txBox="1"/>
          <p:nvPr/>
        </p:nvSpPr>
        <p:spPr>
          <a:xfrm>
            <a:off x="6017950" y="719946"/>
            <a:ext cx="604653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32" b="1" dirty="0"/>
              <a:t>左偏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21304C-FBAE-4651-CC69-101419E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351DCF-AC45-4D58-BCEA-DE6FE0F8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95" y="553327"/>
            <a:ext cx="8168009" cy="575134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E4E8FC-1266-DF16-F765-5FADF594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050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052" y="335350"/>
            <a:ext cx="5704635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Density Plot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5C2FE-6AC9-4BEE-BE02-C9B0F06D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34" y="1287879"/>
            <a:ext cx="2712484" cy="647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806642-C95D-4B34-AD0A-CBB5A6199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314" y="839421"/>
            <a:ext cx="5704635" cy="5464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CFF8C4-DAAD-4A9E-ADC7-FBF0785CBBEF}"/>
                  </a:ext>
                </a:extLst>
              </p:cNvPr>
              <p:cNvSpPr txBox="1"/>
              <p:nvPr/>
            </p:nvSpPr>
            <p:spPr>
              <a:xfrm>
                <a:off x="498052" y="2007464"/>
                <a:ext cx="4915153" cy="2497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 smooth version of histogram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satisfies the definition of a probability density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zh-CN" sz="20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E.g., RBF/Gaussian 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bandwidth parameter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CFF8C4-DAAD-4A9E-ADC7-FBF0785CB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52" y="2007464"/>
                <a:ext cx="4915153" cy="2497222"/>
              </a:xfrm>
              <a:prstGeom prst="rect">
                <a:avLst/>
              </a:prstGeom>
              <a:blipFill>
                <a:blip r:embed="rId5"/>
                <a:stretch>
                  <a:fillRect l="-1031" b="-3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654145E-A363-4BDA-9947-262BE58EE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788" y="4662753"/>
            <a:ext cx="3800508" cy="144071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BF4B4E-8B98-204A-E18F-FE08F2A2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2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13994" y="1778780"/>
            <a:ext cx="4423510" cy="2562387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322458" marR="4607" indent="-310942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Graphically display the location and dispersion of the data, and possibly the outliers</a:t>
            </a:r>
          </a:p>
          <a:p>
            <a:pPr marL="322458" marR="4607" indent="-310942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symmetry and skewness and of the data can be roughly observed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2458" marR="4607" indent="-310942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Can be used to compare multiple samples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Boxplots » Biostatistics » College of Public Health and Health Professions  » University of Florida">
            <a:extLst>
              <a:ext uri="{FF2B5EF4-FFF2-40B4-BE49-F238E27FC236}">
                <a16:creationId xmlns:a16="http://schemas.microsoft.com/office/drawing/2014/main" id="{CCDBCF53-3A5C-4981-B02E-2E285CA6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28" y="1470713"/>
            <a:ext cx="4089378" cy="317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BD174930-8898-3B9D-1FA5-BC3BA0192489}"/>
              </a:ext>
            </a:extLst>
          </p:cNvPr>
          <p:cNvSpPr txBox="1">
            <a:spLocks/>
          </p:cNvSpPr>
          <p:nvPr/>
        </p:nvSpPr>
        <p:spPr>
          <a:xfrm>
            <a:off x="665708" y="497139"/>
            <a:ext cx="452808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Plot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1E799A-C6A8-BF49-2D61-F7317988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nderstanding Boxplots. The image above is a boxplot. A boxplot… | by  Michael Galarnyk | Towards Data Science">
            <a:extLst>
              <a:ext uri="{FF2B5EF4-FFF2-40B4-BE49-F238E27FC236}">
                <a16:creationId xmlns:a16="http://schemas.microsoft.com/office/drawing/2014/main" id="{65BF54E2-87FD-4F93-AE39-D128F24A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57" y="1080674"/>
            <a:ext cx="6384923" cy="31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AF0975-0665-4C0E-B5CE-5C29EAECDA02}"/>
              </a:ext>
            </a:extLst>
          </p:cNvPr>
          <p:cNvSpPr txBox="1"/>
          <p:nvPr/>
        </p:nvSpPr>
        <p:spPr>
          <a:xfrm>
            <a:off x="6616171" y="4479187"/>
            <a:ext cx="4285147" cy="371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14" b="1" dirty="0">
                <a:solidFill>
                  <a:srgbClr val="0070C0"/>
                </a:solidFill>
              </a:rPr>
              <a:t>Can be placed horizontally or vertically</a:t>
            </a:r>
            <a:endParaRPr lang="zh-CN" altLang="en-US" sz="1814" b="1" dirty="0">
              <a:solidFill>
                <a:srgbClr val="007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290331-6F07-4F0C-885B-669A926B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207" y="5127845"/>
            <a:ext cx="7274041" cy="1037836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322A3C73-05CB-C64C-BFCF-BA73477B5B74}"/>
              </a:ext>
            </a:extLst>
          </p:cNvPr>
          <p:cNvSpPr txBox="1">
            <a:spLocks/>
          </p:cNvSpPr>
          <p:nvPr/>
        </p:nvSpPr>
        <p:spPr>
          <a:xfrm>
            <a:off x="665708" y="497139"/>
            <a:ext cx="452808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Plot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CD3B89-A04C-5504-A30A-6371CBC477E9}"/>
              </a:ext>
            </a:extLst>
          </p:cNvPr>
          <p:cNvSpPr txBox="1"/>
          <p:nvPr/>
        </p:nvSpPr>
        <p:spPr>
          <a:xfrm>
            <a:off x="680836" y="1188969"/>
            <a:ext cx="4673621" cy="3733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" altLang="zh-CN" sz="1800" dirty="0">
                <a:solidFill>
                  <a:srgbClr val="211E1E"/>
                </a:solidFill>
                <a:effectLst/>
                <a:latin typeface="Times"/>
              </a:rPr>
              <a:t>Horizontal lines are drawn at the median and at the upper and lower quartiles and are joined by vertical lines to produce the box. </a:t>
            </a:r>
            <a:endParaRPr lang="en" altLang="zh-CN" sz="1800" dirty="0">
              <a:solidFill>
                <a:srgbClr val="211E1E"/>
              </a:solidFill>
              <a:effectLst/>
              <a:latin typeface="Optima" panose="02000503060000020004" pitchFamily="2" charset="0"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" altLang="zh-CN" sz="1800" dirty="0">
                <a:solidFill>
                  <a:srgbClr val="211E1E"/>
                </a:solidFill>
                <a:effectLst/>
                <a:latin typeface="Times"/>
              </a:rPr>
              <a:t>A vertical line is drawn up from the upper quartile to the most extreme data point that is within a distance of 1.5 (IQR) of the upper quartile. A similarly defined vertical line is drawn down from the lower quartile. Short horizontal lines are added to mark the ends of these vertical lines. </a:t>
            </a:r>
            <a:endParaRPr lang="en" altLang="zh-CN" sz="1800" dirty="0">
              <a:solidFill>
                <a:srgbClr val="211E1E"/>
              </a:solidFill>
              <a:effectLst/>
              <a:latin typeface="Optima" panose="02000503060000020004" pitchFamily="2" charset="0"/>
            </a:endParaRP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" altLang="zh-CN" sz="1800" dirty="0">
                <a:solidFill>
                  <a:srgbClr val="211E1E"/>
                </a:solidFill>
                <a:effectLst/>
                <a:latin typeface="Times"/>
              </a:rPr>
              <a:t>Each data point beyond the ends of the vertical lines is marked with an asterisk or dot (* or </a:t>
            </a:r>
            <a:r>
              <a:rPr lang="en" altLang="zh-CN" sz="1800" dirty="0">
                <a:solidFill>
                  <a:srgbClr val="211E1E"/>
                </a:solidFill>
                <a:effectLst/>
                <a:latin typeface="MTSY"/>
              </a:rPr>
              <a:t>·</a:t>
            </a:r>
            <a:r>
              <a:rPr lang="en" altLang="zh-CN" sz="1800" dirty="0">
                <a:solidFill>
                  <a:srgbClr val="211E1E"/>
                </a:solidFill>
                <a:effectLst/>
                <a:latin typeface="Times"/>
              </a:rPr>
              <a:t>). </a:t>
            </a:r>
            <a:endParaRPr lang="en" altLang="zh-CN" sz="1800" dirty="0">
              <a:solidFill>
                <a:srgbClr val="211E1E"/>
              </a:solidFill>
              <a:effectLst/>
              <a:latin typeface="Optima" panose="02000503060000020004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BDC9BB-54FA-FDCD-5FA3-D8748901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23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8FC12F4E-3D27-47E6-AB4F-99078D463F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3523" y="2036490"/>
            <a:ext cx="2878954" cy="5331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34F009-4AC9-4C29-A799-102D392037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" altLang="zh-CN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hich empirical distribution below </a:t>
            </a:r>
            <a:r>
              <a:rPr lang="en-US" altLang="zh-CN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is the most likely one to yield </a:t>
            </a:r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the following box plot?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AAC3C6E-56C7-4D14-BA18-0211AD536207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552071" y="289427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8265B5D-07A6-4E54-8C4B-333AAB1944C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52071" y="4177697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ED53659-A507-4F4D-8BE6-AA0408EB663E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52071" y="5341052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069C8DA-9865-47AB-9C6C-12FA68BD1B1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E4900178-83F2-4A24-A4E1-74BC9FF004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2941" y="2385426"/>
            <a:ext cx="1278322" cy="1112843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88D092E2-7C06-4671-9705-7BD3AC1B90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45498" y="3649465"/>
            <a:ext cx="1281739" cy="1050255"/>
          </a:xfrm>
          <a:prstGeom prst="rect">
            <a:avLst/>
          </a:prstGeom>
        </p:spPr>
      </p:pic>
      <p:pic>
        <p:nvPicPr>
          <p:cNvPr id="28" name="Picture 18">
            <a:extLst>
              <a:ext uri="{FF2B5EF4-FFF2-40B4-BE49-F238E27FC236}">
                <a16:creationId xmlns:a16="http://schemas.microsoft.com/office/drawing/2014/main" id="{0461874F-4525-4FF8-9EC1-2C295042D9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42082" y="4913677"/>
            <a:ext cx="1278322" cy="1110238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823AFD-71D3-4179-8948-6856D865547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A165C91-78F9-47C6-969B-E9D7D4E6A8C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37FF958D-6F35-4AE6-B317-08FD2FD870B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83684AF-B8A9-4558-B457-208FC9E32D8A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8A9C7F4-7D4D-47C8-BDA6-C68FA49299B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E49A7A-E6AE-56A0-0ECA-489718C2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6FA7F6-B3B7-4E4F-B49B-FDD1DDDFE721}"/>
              </a:ext>
            </a:extLst>
          </p:cNvPr>
          <p:cNvPicPr>
            <a:picLocks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7259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49D45F-53DF-43CA-A069-263E25CF0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72" y="1669131"/>
            <a:ext cx="5497148" cy="4210582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48E9AC45-EB45-49FA-AA4C-A146438C54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5708" y="497139"/>
            <a:ext cx="452808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Plot and Skewness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05EFED-40BB-4E9F-B03B-4296B498B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18" y="1217857"/>
            <a:ext cx="1904954" cy="16583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4F1B2F-A6AC-4AAC-A85C-AEB92D054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555" y="3152607"/>
            <a:ext cx="1524962" cy="1249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47E4EF-4302-4371-8D68-6F79575F8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570" y="4630163"/>
            <a:ext cx="1438726" cy="124955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BF41A58-6927-2D70-9E20-D728554A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0232" y="316469"/>
            <a:ext cx="8291788" cy="2125922"/>
            <a:chOff x="774839" y="348995"/>
            <a:chExt cx="9144000" cy="2344420"/>
          </a:xfrm>
        </p:grpSpPr>
        <p:sp>
          <p:nvSpPr>
            <p:cNvPr id="5" name="object 5"/>
            <p:cNvSpPr/>
            <p:nvPr/>
          </p:nvSpPr>
          <p:spPr>
            <a:xfrm>
              <a:off x="774839" y="348995"/>
              <a:ext cx="9144000" cy="2339340"/>
            </a:xfrm>
            <a:custGeom>
              <a:avLst/>
              <a:gdLst/>
              <a:ahLst/>
              <a:cxnLst/>
              <a:rect l="l" t="t" r="r" b="b"/>
              <a:pathLst>
                <a:path w="9144000" h="2339340">
                  <a:moveTo>
                    <a:pt x="9144000" y="233934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2339340"/>
                  </a:lnTo>
                  <a:lnTo>
                    <a:pt x="9144000" y="233934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" name="object 6"/>
            <p:cNvSpPr/>
            <p:nvPr/>
          </p:nvSpPr>
          <p:spPr>
            <a:xfrm>
              <a:off x="774839" y="348995"/>
              <a:ext cx="9144000" cy="2344420"/>
            </a:xfrm>
            <a:custGeom>
              <a:avLst/>
              <a:gdLst/>
              <a:ahLst/>
              <a:cxnLst/>
              <a:rect l="l" t="t" r="r" b="b"/>
              <a:pathLst>
                <a:path w="9144000" h="2344420">
                  <a:moveTo>
                    <a:pt x="5333" y="0"/>
                  </a:moveTo>
                  <a:lnTo>
                    <a:pt x="0" y="0"/>
                  </a:lnTo>
                  <a:lnTo>
                    <a:pt x="0" y="5333"/>
                  </a:lnTo>
                  <a:lnTo>
                    <a:pt x="5333" y="0"/>
                  </a:lnTo>
                  <a:close/>
                </a:path>
                <a:path w="9144000" h="2344420">
                  <a:moveTo>
                    <a:pt x="9143987" y="5333"/>
                  </a:moveTo>
                  <a:lnTo>
                    <a:pt x="9139428" y="0"/>
                  </a:lnTo>
                  <a:lnTo>
                    <a:pt x="5333" y="0"/>
                  </a:lnTo>
                  <a:lnTo>
                    <a:pt x="0" y="5333"/>
                  </a:lnTo>
                  <a:lnTo>
                    <a:pt x="9143987" y="5333"/>
                  </a:lnTo>
                  <a:close/>
                </a:path>
                <a:path w="9144000" h="2344420">
                  <a:moveTo>
                    <a:pt x="5333" y="2334767"/>
                  </a:moveTo>
                  <a:lnTo>
                    <a:pt x="5333" y="5333"/>
                  </a:lnTo>
                  <a:lnTo>
                    <a:pt x="0" y="5333"/>
                  </a:lnTo>
                  <a:lnTo>
                    <a:pt x="0" y="2334767"/>
                  </a:lnTo>
                  <a:lnTo>
                    <a:pt x="5333" y="2334767"/>
                  </a:lnTo>
                  <a:close/>
                </a:path>
                <a:path w="9144000" h="2344420">
                  <a:moveTo>
                    <a:pt x="9143987" y="2334767"/>
                  </a:moveTo>
                  <a:lnTo>
                    <a:pt x="0" y="2334767"/>
                  </a:lnTo>
                  <a:lnTo>
                    <a:pt x="5333" y="2339339"/>
                  </a:lnTo>
                  <a:lnTo>
                    <a:pt x="5333" y="2343911"/>
                  </a:lnTo>
                  <a:lnTo>
                    <a:pt x="9139428" y="2343911"/>
                  </a:lnTo>
                  <a:lnTo>
                    <a:pt x="9139428" y="2339339"/>
                  </a:lnTo>
                  <a:lnTo>
                    <a:pt x="9143987" y="2334767"/>
                  </a:lnTo>
                  <a:close/>
                </a:path>
                <a:path w="9144000" h="2344420">
                  <a:moveTo>
                    <a:pt x="5333" y="2343911"/>
                  </a:moveTo>
                  <a:lnTo>
                    <a:pt x="5333" y="2339339"/>
                  </a:lnTo>
                  <a:lnTo>
                    <a:pt x="0" y="2334767"/>
                  </a:lnTo>
                  <a:lnTo>
                    <a:pt x="0" y="2343911"/>
                  </a:lnTo>
                  <a:lnTo>
                    <a:pt x="5333" y="2343911"/>
                  </a:lnTo>
                  <a:close/>
                </a:path>
                <a:path w="9144000" h="2344420">
                  <a:moveTo>
                    <a:pt x="9144000" y="2343911"/>
                  </a:moveTo>
                  <a:lnTo>
                    <a:pt x="9144000" y="0"/>
                  </a:lnTo>
                  <a:lnTo>
                    <a:pt x="9139428" y="0"/>
                  </a:lnTo>
                  <a:lnTo>
                    <a:pt x="9143987" y="5333"/>
                  </a:lnTo>
                  <a:lnTo>
                    <a:pt x="9143987" y="2343911"/>
                  </a:lnTo>
                  <a:close/>
                </a:path>
                <a:path w="9144000" h="2344420">
                  <a:moveTo>
                    <a:pt x="9143987" y="2334767"/>
                  </a:moveTo>
                  <a:lnTo>
                    <a:pt x="9143987" y="5333"/>
                  </a:lnTo>
                  <a:lnTo>
                    <a:pt x="9139428" y="5333"/>
                  </a:lnTo>
                  <a:lnTo>
                    <a:pt x="9139428" y="2334767"/>
                  </a:lnTo>
                  <a:lnTo>
                    <a:pt x="9143987" y="2334767"/>
                  </a:lnTo>
                  <a:close/>
                </a:path>
                <a:path w="9144000" h="2344420">
                  <a:moveTo>
                    <a:pt x="9143987" y="2343911"/>
                  </a:moveTo>
                  <a:lnTo>
                    <a:pt x="9143987" y="2334767"/>
                  </a:lnTo>
                  <a:lnTo>
                    <a:pt x="9139428" y="2339339"/>
                  </a:lnTo>
                  <a:lnTo>
                    <a:pt x="9139428" y="2343911"/>
                  </a:lnTo>
                  <a:lnTo>
                    <a:pt x="9143987" y="2343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21617" y="341575"/>
            <a:ext cx="8149561" cy="2297123"/>
          </a:xfrm>
          <a:prstGeom prst="rect">
            <a:avLst/>
          </a:prstGeom>
        </p:spPr>
        <p:txBody>
          <a:bodyPr vert="horz" wrap="square" lIns="0" tIns="10941" rIns="0" bIns="0" rtlCol="0">
            <a:spAutoFit/>
          </a:bodyPr>
          <a:lstStyle/>
          <a:p>
            <a:pPr marL="11516" marR="4607" algn="just">
              <a:spcBef>
                <a:spcPts val="86"/>
              </a:spcBef>
            </a:pPr>
            <a:r>
              <a:rPr lang="en-US" altLang="zh-CN" sz="1600" spc="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Boxplots of daily maximum concentrations of sulfur dioxide.</a:t>
            </a:r>
            <a:r>
              <a:rPr lang="zh-CN" altLang="en-US"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Clambers</a:t>
            </a:r>
            <a:r>
              <a:rPr lang="en-US" altLang="zh-CN" sz="1600" spc="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 (1983) concluded:</a:t>
            </a:r>
          </a:p>
          <a:p>
            <a:pPr marL="11516" marR="4607" algn="just">
              <a:spcBef>
                <a:spcPts val="86"/>
              </a:spcBef>
            </a:pPr>
            <a:r>
              <a:rPr lang="en-US" altLang="zh-CN" sz="1600" spc="1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altLang="zh-CN" sz="1600" spc="1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altLang="zh-CN" sz="1600" spc="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boxplots</a:t>
            </a:r>
            <a:r>
              <a:rPr lang="en-GB" altLang="zh-CN" sz="1600" spc="20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 many properties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rather </a:t>
            </a:r>
            <a:r>
              <a:rPr lang="en-GB" altLang="zh-CN" sz="160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strikingly.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reduction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sulphur dioxide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due to the gradual conversion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low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sulphur fuels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region. </a:t>
            </a:r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altLang="zh-CN"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decline is most dramatic for the highest quantiles.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there are higher concentrations during the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 months due to the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heating oil. In addition,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boxplots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distributions are </a:t>
            </a:r>
            <a:r>
              <a:rPr lang="en-GB" altLang="zh-CN"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skewed toward </a:t>
            </a:r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values </a:t>
            </a:r>
            <a:r>
              <a:rPr lang="en-GB" altLang="zh-CN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spread of the distributions </a:t>
            </a:r>
            <a:r>
              <a:rPr lang="en-GB" altLang="zh-CN"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larger </a:t>
            </a:r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general  </a:t>
            </a:r>
            <a:r>
              <a:rPr lang="en-GB" altLang="zh-CN"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GB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GB" altLang="zh-CN"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 is</a:t>
            </a:r>
            <a:r>
              <a:rPr lang="en-GB" altLang="zh-CN" sz="1600" b="1" spc="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1600" b="1" spc="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</a:t>
            </a:r>
            <a:r>
              <a:rPr lang="en-GB" altLang="zh-CN" sz="1600" spc="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en-GB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516" marR="4607" algn="just">
              <a:spcBef>
                <a:spcPts val="86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95723" y="2493904"/>
            <a:ext cx="7600806" cy="3945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9F31BD-5C48-38BE-EEFD-39F6DA7D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22876AF3-DBCB-4E77-B9C3-B7C97D6454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283" y="373775"/>
            <a:ext cx="354092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Violin Plot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8CD449-C136-4B5A-8921-60F79311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08" y="1011413"/>
            <a:ext cx="5566386" cy="397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7B96EB-F59A-4327-BD43-69FE0E151C34}"/>
              </a:ext>
            </a:extLst>
          </p:cNvPr>
          <p:cNvSpPr txBox="1"/>
          <p:nvPr/>
        </p:nvSpPr>
        <p:spPr>
          <a:xfrm>
            <a:off x="1085088" y="2416236"/>
            <a:ext cx="3258994" cy="1166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 axis: kernel density estimation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(More details than box plot)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252649-ED06-418C-8A09-7C9957A2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639" y="5486748"/>
            <a:ext cx="3317129" cy="7196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094066-5EAA-4081-BAE5-344834780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88" y="4987403"/>
            <a:ext cx="6046936" cy="124909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2B0C69-76FA-34B2-80DB-5440D722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5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916" y="366889"/>
            <a:ext cx="9259164" cy="503490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Empirical CDF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46B8F-DA79-4589-A9A8-BD3141539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414" y="2350785"/>
            <a:ext cx="4087508" cy="1984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D37F4-FDAB-450E-835A-D1F64D55A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612" y="1069927"/>
            <a:ext cx="2267338" cy="759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5FC9D-D0B7-4809-A4DA-53A798CE3DB4}"/>
              </a:ext>
            </a:extLst>
          </p:cNvPr>
          <p:cNvSpPr txBox="1"/>
          <p:nvPr/>
        </p:nvSpPr>
        <p:spPr>
          <a:xfrm>
            <a:off x="972020" y="1250168"/>
            <a:ext cx="1319592" cy="399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5" dirty="0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endParaRPr lang="zh-CN" altLang="en-US" sz="199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949F5-DCC8-4FDF-A1C2-B92450AA0561}"/>
              </a:ext>
            </a:extLst>
          </p:cNvPr>
          <p:cNvSpPr txBox="1"/>
          <p:nvPr/>
        </p:nvSpPr>
        <p:spPr>
          <a:xfrm>
            <a:off x="972019" y="1901258"/>
            <a:ext cx="3736920" cy="399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5" dirty="0">
                <a:latin typeface="Arial" panose="020B0604020202020204" pitchFamily="34" charset="0"/>
                <a:cs typeface="Arial" panose="020B0604020202020204" pitchFamily="34" charset="0"/>
              </a:rPr>
              <a:t>Computed from order statistics:</a:t>
            </a:r>
            <a:endParaRPr lang="zh-CN" altLang="en-US" sz="199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47266-EF15-4E37-BF0F-642CEF22F2E2}"/>
              </a:ext>
            </a:extLst>
          </p:cNvPr>
          <p:cNvSpPr txBox="1"/>
          <p:nvPr/>
        </p:nvSpPr>
        <p:spPr>
          <a:xfrm>
            <a:off x="972018" y="4378381"/>
            <a:ext cx="4087507" cy="188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995" b="1" dirty="0"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</a:p>
          <a:p>
            <a:pPr marL="310942" indent="-3109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95" dirty="0">
                <a:latin typeface="Arial" panose="020B0604020202020204" pitchFamily="34" charset="0"/>
                <a:cs typeface="Arial" panose="020B0604020202020204" pitchFamily="34" charset="0"/>
              </a:rPr>
              <a:t>No binning</a:t>
            </a:r>
          </a:p>
          <a:p>
            <a:pPr marL="310942" indent="-3109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95" dirty="0">
                <a:latin typeface="Arial" panose="020B0604020202020204" pitchFamily="34" charset="0"/>
                <a:cs typeface="Arial" panose="020B0604020202020204" pitchFamily="34" charset="0"/>
              </a:rPr>
              <a:t>Easy to readout quantiles</a:t>
            </a:r>
          </a:p>
          <a:p>
            <a:pPr marL="310942" indent="-3109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95" dirty="0">
                <a:latin typeface="Arial" panose="020B0604020202020204" pitchFamily="34" charset="0"/>
                <a:cs typeface="Arial" panose="020B0604020202020204" pitchFamily="34" charset="0"/>
              </a:rPr>
              <a:t>Easy to compare distributions</a:t>
            </a:r>
            <a:endParaRPr lang="zh-CN" altLang="en-US" sz="199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Empirical CDF plot of the strength of aluminum castings.">
            <a:extLst>
              <a:ext uri="{FF2B5EF4-FFF2-40B4-BE49-F238E27FC236}">
                <a16:creationId xmlns:a16="http://schemas.microsoft.com/office/drawing/2014/main" id="{4F973E28-289A-4B89-99E2-0A0EF06D9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76" y="557254"/>
            <a:ext cx="3996679" cy="26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D9753A-C50D-4469-9839-228EC42AE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75" y="3601495"/>
            <a:ext cx="3996679" cy="26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2CF742-A558-4F5C-93E3-59F70DCB0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3900" y="5237104"/>
            <a:ext cx="2276793" cy="102884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3A0535-6E97-51BD-02F1-60DA672F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2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2353" y="225270"/>
            <a:ext cx="8499083" cy="582062"/>
          </a:xfrm>
          <a:prstGeom prst="rect">
            <a:avLst/>
          </a:prstGeom>
        </p:spPr>
        <p:txBody>
          <a:bodyPr vert="horz" wrap="square" lIns="0" tIns="149713" rIns="0" bIns="0" rtlCol="0">
            <a:spAutoFit/>
          </a:bodyPr>
          <a:lstStyle/>
          <a:p>
            <a:pPr marL="11516">
              <a:spcBef>
                <a:spcPts val="1179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Types of Data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B9F46A-AFEF-4558-9E5B-0E4B5C42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35" y="947211"/>
            <a:ext cx="7908589" cy="1983026"/>
          </a:xfrm>
          <a:prstGeom prst="rect">
            <a:avLst/>
          </a:prstGeom>
        </p:spPr>
      </p:pic>
      <p:pic>
        <p:nvPicPr>
          <p:cNvPr id="2050" name="Picture 2" descr="Level of measurement - Statistics">
            <a:extLst>
              <a:ext uri="{FF2B5EF4-FFF2-40B4-BE49-F238E27FC236}">
                <a16:creationId xmlns:a16="http://schemas.microsoft.com/office/drawing/2014/main" id="{33C1F8C5-1E18-41E0-A13A-11194D751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73" y="3209996"/>
            <a:ext cx="7539911" cy="298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EE18081A-4701-42AE-9D42-06B86BA5E5E1}"/>
              </a:ext>
            </a:extLst>
          </p:cNvPr>
          <p:cNvSpPr/>
          <p:nvPr/>
        </p:nvSpPr>
        <p:spPr>
          <a:xfrm>
            <a:off x="7485979" y="2019932"/>
            <a:ext cx="2930914" cy="182060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428586-009D-6433-A5D7-22AA7BDB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684" y="362316"/>
            <a:ext cx="6495234" cy="503490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Q-Q Plot (quantile-quantile plot)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3C54E-2DF7-417B-8AFE-0B38F1490890}"/>
              </a:ext>
            </a:extLst>
          </p:cNvPr>
          <p:cNvSpPr txBox="1"/>
          <p:nvPr/>
        </p:nvSpPr>
        <p:spPr>
          <a:xfrm>
            <a:off x="769808" y="1217688"/>
            <a:ext cx="4767778" cy="153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42" indent="-31094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95" dirty="0">
                <a:latin typeface="Arial" panose="020B0604020202020204" pitchFamily="34" charset="0"/>
                <a:cs typeface="Arial" panose="020B0604020202020204" pitchFamily="34" charset="0"/>
              </a:rPr>
              <a:t>Compare empirical distribution of a sample to a theoretical distribution</a:t>
            </a:r>
          </a:p>
          <a:p>
            <a:pPr marL="310942" indent="-31094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995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empirical distributions of two samples</a:t>
            </a:r>
            <a:endParaRPr lang="zh-CN" altLang="en-US" sz="1995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Right pointing backhand index outline">
            <a:extLst>
              <a:ext uri="{FF2B5EF4-FFF2-40B4-BE49-F238E27FC236}">
                <a16:creationId xmlns:a16="http://schemas.microsoft.com/office/drawing/2014/main" id="{7B4D60D4-24C5-4C77-8EBC-89B917784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122996" y="1830508"/>
            <a:ext cx="829179" cy="829179"/>
          </a:xfrm>
          <a:prstGeom prst="rect">
            <a:avLst/>
          </a:prstGeom>
        </p:spPr>
      </p:pic>
      <p:pic>
        <p:nvPicPr>
          <p:cNvPr id="3080" name="Picture 8" descr="常规 QQ 图">
            <a:extLst>
              <a:ext uri="{FF2B5EF4-FFF2-40B4-BE49-F238E27FC236}">
                <a16:creationId xmlns:a16="http://schemas.microsoft.com/office/drawing/2014/main" id="{7E4F6CDA-222C-447C-A97D-933EF704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28" y="954123"/>
            <a:ext cx="4824418" cy="41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C3ECDB-D138-4229-ABDF-DC56BA6D187C}"/>
              </a:ext>
            </a:extLst>
          </p:cNvPr>
          <p:cNvSpPr txBox="1"/>
          <p:nvPr/>
        </p:nvSpPr>
        <p:spPr>
          <a:xfrm>
            <a:off x="4727972" y="5179642"/>
            <a:ext cx="1917427" cy="9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14" dirty="0">
                <a:latin typeface="Arial" panose="020B0604020202020204" pitchFamily="34" charset="0"/>
                <a:cs typeface="Arial" panose="020B0604020202020204" pitchFamily="34" charset="0"/>
              </a:rPr>
              <a:t>Same shape but with different locations</a:t>
            </a:r>
            <a:endParaRPr lang="zh-CN" altLang="en-US" sz="181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56B0F-FCD7-4A78-925B-CD90D08D0E33}"/>
                  </a:ext>
                </a:extLst>
              </p:cNvPr>
              <p:cNvSpPr txBox="1"/>
              <p:nvPr/>
            </p:nvSpPr>
            <p:spPr>
              <a:xfrm>
                <a:off x="4727972" y="3457408"/>
                <a:ext cx="1917427" cy="650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Reference line: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56B0F-FCD7-4A78-925B-CD90D08D0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972" y="3457408"/>
                <a:ext cx="1917427" cy="650691"/>
              </a:xfrm>
              <a:prstGeom prst="rect">
                <a:avLst/>
              </a:prstGeom>
              <a:blipFill>
                <a:blip r:embed="rId6"/>
                <a:stretch>
                  <a:fillRect l="-2632" t="-3846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22F6834-E29F-49AC-8333-0F5ED6395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54" y="3035734"/>
            <a:ext cx="3516690" cy="32537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5F0A86-1C5D-4F42-8749-B586251C80E9}"/>
              </a:ext>
            </a:extLst>
          </p:cNvPr>
          <p:cNvCxnSpPr/>
          <p:nvPr/>
        </p:nvCxnSpPr>
        <p:spPr>
          <a:xfrm>
            <a:off x="4437642" y="5179642"/>
            <a:ext cx="290330" cy="334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D7076C08-99D6-433B-A541-29906141D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2871" y="5461533"/>
            <a:ext cx="2102982" cy="80883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73A099-0CDE-C4E6-115D-57EA0B16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87CDF1-20F4-4191-BE65-68C8E1E29D2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43357" y="1313307"/>
            <a:ext cx="4783218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Microsoft Yahei" panose="020B0503020204020204" pitchFamily="34" charset="-122"/>
              </a:rPr>
              <a:t>What can you learn from the QQ plot of samples A and B?</a:t>
            </a:r>
            <a:endParaRPr lang="zh-CN" altLang="en-US" sz="26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Microsoft Yahei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B02197D-6F12-417C-B196-2A7154E530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C46FD6-7CD9-4791-B130-CD17CA0319E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endParaRPr lang="zh-CN" altLang="en-US" sz="1600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BB6E63-E008-4871-AFEA-195D10B123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6575" y="564199"/>
            <a:ext cx="5707044" cy="523938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4B45FED-7039-427E-A7AD-8D5BA3F9613E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CF3559A7-BB26-4B6A-BC69-3C12B57D8AE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FEF26838-488F-43DA-BEC2-1B2087340D5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AE7C0568-3799-4D61-84AD-45EFEF7CF94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8B00B286-C7D5-4C0F-A2E5-ADD34A837AD2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788BAC-17D5-6CE2-58BF-8730FE2D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FCC9A2-2DB6-4CC3-BBDB-65C66E4B5E0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304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536" y="416224"/>
            <a:ext cx="6495234" cy="457645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altLang="zh-CN" sz="2902" dirty="0">
                <a:latin typeface="Arial" panose="020B0604020202020204" pitchFamily="34" charset="0"/>
                <a:cs typeface="Arial" panose="020B0604020202020204" pitchFamily="34" charset="0"/>
              </a:rPr>
              <a:t>Q-Q Plot (quantile-quantile plot)</a:t>
            </a:r>
            <a:endParaRPr sz="290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3D95-3F86-4C35-A8EE-16A938353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169" y="1372329"/>
            <a:ext cx="7158757" cy="1899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E3C06-B6F0-44C8-B8DA-8A371924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270" y="3583473"/>
            <a:ext cx="7252655" cy="249692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E0E0FC-F229-F825-3B86-5EAC8539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253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0D8A51-8EE9-4127-B9B8-6E97A81B8AFC}"/>
              </a:ext>
            </a:extLst>
          </p:cNvPr>
          <p:cNvSpPr txBox="1"/>
          <p:nvPr/>
        </p:nvSpPr>
        <p:spPr>
          <a:xfrm>
            <a:off x="961530" y="1072467"/>
            <a:ext cx="7165795" cy="39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995" dirty="0">
                <a:latin typeface="Arial" panose="020B0604020202020204" pitchFamily="34" charset="0"/>
                <a:cs typeface="Arial" panose="020B0604020202020204" pitchFamily="34" charset="0"/>
              </a:rPr>
              <a:t>Initial inspection of association between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4D3CCE-3E9D-4706-975E-9955194B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69" y="1604679"/>
            <a:ext cx="4243162" cy="2169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62B59-9F43-433D-A314-A7A42E657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627" y="1604679"/>
            <a:ext cx="4182474" cy="2119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11E09D-8FB7-4576-941A-438DF30A9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377" y="4168507"/>
            <a:ext cx="4182473" cy="21241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CDA5A8-7C5B-4B76-AD23-0466A4D3F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401" y="4495978"/>
            <a:ext cx="3743847" cy="1514686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2B7F92ED-D4D9-59CA-ACF3-483A38AB5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1721" y="371876"/>
            <a:ext cx="2418438" cy="503490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Scatter Plot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E77921-7971-FB2B-A98B-DFE9D339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9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5AE0CA32-DA5A-4499-8D02-00C221658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0863" y="357293"/>
            <a:ext cx="3174264" cy="503490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To Think about: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9380D9-950B-48A4-BCEA-413676745454}"/>
              </a:ext>
            </a:extLst>
          </p:cNvPr>
          <p:cNvSpPr txBox="1"/>
          <p:nvPr/>
        </p:nvSpPr>
        <p:spPr>
          <a:xfrm>
            <a:off x="6914473" y="1553166"/>
            <a:ext cx="3962398" cy="375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Fitting to the whole data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negative correlation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Fitting to each sub-group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positive correlation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Likely a 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Simpson's Paradox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Q: what if we don’t know the cluster information beforehand?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928930-72E5-42E0-914E-BC55E944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29" y="1428770"/>
            <a:ext cx="5041050" cy="458188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F00D99-6F59-B259-B4E3-DD715356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369" y="420305"/>
            <a:ext cx="4597615" cy="503490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Traffic Flux and Density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omparison of fundamental diagrams obtained from real traffic data,... |  Download Scientific Diagram">
            <a:extLst>
              <a:ext uri="{FF2B5EF4-FFF2-40B4-BE49-F238E27FC236}">
                <a16:creationId xmlns:a16="http://schemas.microsoft.com/office/drawing/2014/main" id="{45442AFD-E505-401F-AE90-4494FA33A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1446" b="-4410"/>
          <a:stretch/>
        </p:blipFill>
        <p:spPr bwMode="auto">
          <a:xfrm>
            <a:off x="1422059" y="1328927"/>
            <a:ext cx="3998645" cy="326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BCD51E-32B0-46B6-9A86-68419BA0CC23}"/>
              </a:ext>
            </a:extLst>
          </p:cNvPr>
          <p:cNvSpPr txBox="1"/>
          <p:nvPr/>
        </p:nvSpPr>
        <p:spPr>
          <a:xfrm>
            <a:off x="1315490" y="4912178"/>
            <a:ext cx="4211781" cy="115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Fundamental diagram of traffic flow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Different clusters correspond to different traffic states.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CF6BC38-35A6-4F01-BF7A-BF0223DC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97" y="900873"/>
            <a:ext cx="3383438" cy="206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reenshield&amp;#39;s Fundamental Diagrams (a)Speed vs Vehicle Density, (b)Flow...  | Download Scientific Diagram">
            <a:extLst>
              <a:ext uri="{FF2B5EF4-FFF2-40B4-BE49-F238E27FC236}">
                <a16:creationId xmlns:a16="http://schemas.microsoft.com/office/drawing/2014/main" id="{57D38EE4-26EE-4188-B18F-03E2133B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16" y="3251706"/>
            <a:ext cx="2253399" cy="225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273156-8DD9-428F-B1CE-5DBB37E0569E}"/>
              </a:ext>
            </a:extLst>
          </p:cNvPr>
          <p:cNvSpPr txBox="1"/>
          <p:nvPr/>
        </p:nvSpPr>
        <p:spPr>
          <a:xfrm>
            <a:off x="7165712" y="5724555"/>
            <a:ext cx="298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 common traffic models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CB19B7-53B4-DC48-53E1-10115D28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18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913" y="436105"/>
            <a:ext cx="2418438" cy="503490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Scatter Plot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498E0-7A17-459D-BB70-438981339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77" y="1048512"/>
            <a:ext cx="6643785" cy="51075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ADCC53-7F28-49EF-8799-15EF7E4F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38" y="1179759"/>
            <a:ext cx="3258005" cy="77163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597668-4541-038B-94A0-C50BBD8D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8F3B6E-4D67-EB26-28A5-2FCF9C131982}"/>
              </a:ext>
            </a:extLst>
          </p:cNvPr>
          <p:cNvSpPr txBox="1"/>
          <p:nvPr/>
        </p:nvSpPr>
        <p:spPr>
          <a:xfrm>
            <a:off x="956933" y="5509715"/>
            <a:ext cx="2589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Example 10.7.2, MSDA3, J. A. Rice 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92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3C15E-8779-405E-88D0-72EC53F9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592"/>
            <a:ext cx="10515600" cy="56583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plot(x, y)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v.s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qqplot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(x, y)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89F44D-5AEA-4701-8BCC-319F16E9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155" y="3538556"/>
            <a:ext cx="6312446" cy="24673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4B9741CB-F6E3-2558-D0C2-3F0345DBD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536" y="416224"/>
            <a:ext cx="6495234" cy="457645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altLang="zh-CN" sz="2902" dirty="0">
                <a:latin typeface="Arial" panose="020B0604020202020204" pitchFamily="34" charset="0"/>
                <a:cs typeface="Arial" panose="020B0604020202020204" pitchFamily="34" charset="0"/>
              </a:rPr>
              <a:t>Scatter Plot </a:t>
            </a:r>
            <a:r>
              <a:rPr lang="en-US" altLang="zh-CN" sz="2902" dirty="0" err="1">
                <a:latin typeface="Arial" panose="020B0604020202020204" pitchFamily="34" charset="0"/>
                <a:cs typeface="Arial" panose="020B0604020202020204" pitchFamily="34" charset="0"/>
              </a:rPr>
              <a:t>v.s</a:t>
            </a:r>
            <a:r>
              <a:rPr lang="en-US" altLang="zh-CN" sz="2902" dirty="0">
                <a:latin typeface="Arial" panose="020B0604020202020204" pitchFamily="34" charset="0"/>
                <a:cs typeface="Arial" panose="020B0604020202020204" pitchFamily="34" charset="0"/>
              </a:rPr>
              <a:t>. Q-Q Plot</a:t>
            </a:r>
            <a:endParaRPr sz="290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E656B88-D25D-ED91-C6C7-489EF3E6C848}"/>
              </a:ext>
            </a:extLst>
          </p:cNvPr>
          <p:cNvGrpSpPr/>
          <p:nvPr/>
        </p:nvGrpSpPr>
        <p:grpSpPr>
          <a:xfrm>
            <a:off x="2228649" y="1870588"/>
            <a:ext cx="6593451" cy="1348720"/>
            <a:chOff x="2228649" y="1870588"/>
            <a:chExt cx="6593451" cy="134872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FA2D90-0970-4C56-AD52-165E155CD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130" r="1002"/>
            <a:stretch/>
          </p:blipFill>
          <p:spPr>
            <a:xfrm>
              <a:off x="2228649" y="1870588"/>
              <a:ext cx="6593451" cy="13487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DAA86D4-2D3A-BCF6-61B6-58F05946F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8900" y="2922151"/>
              <a:ext cx="2943200" cy="19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8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3C15E-8779-405E-88D0-72EC53F9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292" y="1810734"/>
            <a:ext cx="3765949" cy="344526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qqplot(x, y)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Compares </a:t>
            </a:r>
            <a:r>
              <a:rPr lang="en-US" altLang="zh-CN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quantiles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or two samples, based on their </a:t>
            </a:r>
            <a:r>
              <a:rPr lang="en-US" altLang="zh-CN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 distributions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Unlike scatter plot, no need for the two samples 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to have one-to-one correspondence.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They can even have different sizes.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19B650D-5403-41CB-BE2E-D4507E2A0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41" y="1451957"/>
            <a:ext cx="5917689" cy="4351243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552EFD72-33AB-80F8-AF1F-6C9A0FA581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536" y="416224"/>
            <a:ext cx="6495234" cy="457645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US" altLang="zh-CN" sz="2902" dirty="0">
                <a:latin typeface="Arial" panose="020B0604020202020204" pitchFamily="34" charset="0"/>
                <a:cs typeface="Arial" panose="020B0604020202020204" pitchFamily="34" charset="0"/>
              </a:rPr>
              <a:t>Scatter Plot </a:t>
            </a:r>
            <a:r>
              <a:rPr lang="en-US" altLang="zh-CN" sz="2902" dirty="0" err="1">
                <a:latin typeface="Arial" panose="020B0604020202020204" pitchFamily="34" charset="0"/>
                <a:cs typeface="Arial" panose="020B0604020202020204" pitchFamily="34" charset="0"/>
              </a:rPr>
              <a:t>v.s</a:t>
            </a:r>
            <a:r>
              <a:rPr lang="en-US" altLang="zh-CN" sz="2902" dirty="0">
                <a:latin typeface="Arial" panose="020B0604020202020204" pitchFamily="34" charset="0"/>
                <a:cs typeface="Arial" panose="020B0604020202020204" pitchFamily="34" charset="0"/>
              </a:rPr>
              <a:t>. Q-Q Plot</a:t>
            </a:r>
            <a:endParaRPr sz="290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4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2353" y="225270"/>
            <a:ext cx="8499083" cy="582062"/>
          </a:xfrm>
          <a:prstGeom prst="rect">
            <a:avLst/>
          </a:prstGeom>
        </p:spPr>
        <p:txBody>
          <a:bodyPr vert="horz" wrap="square" lIns="0" tIns="149713" rIns="0" bIns="0" rtlCol="0">
            <a:spAutoFit/>
          </a:bodyPr>
          <a:lstStyle/>
          <a:p>
            <a:pPr marL="11516">
              <a:spcBef>
                <a:spcPts val="1179"/>
              </a:spcBef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Types of Data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B9F46A-AFEF-4558-9E5B-0E4B5C42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835" y="947211"/>
            <a:ext cx="7908589" cy="1983026"/>
          </a:xfrm>
          <a:prstGeom prst="rect">
            <a:avLst/>
          </a:prstGeom>
        </p:spPr>
      </p:pic>
      <p:pic>
        <p:nvPicPr>
          <p:cNvPr id="2050" name="Picture 2" descr="Level of measurement - Statistics">
            <a:extLst>
              <a:ext uri="{FF2B5EF4-FFF2-40B4-BE49-F238E27FC236}">
                <a16:creationId xmlns:a16="http://schemas.microsoft.com/office/drawing/2014/main" id="{33C1F8C5-1E18-41E0-A13A-11194D751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73" y="3209996"/>
            <a:ext cx="7539911" cy="298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2">
            <a:extLst>
              <a:ext uri="{FF2B5EF4-FFF2-40B4-BE49-F238E27FC236}">
                <a16:creationId xmlns:a16="http://schemas.microsoft.com/office/drawing/2014/main" id="{EE18081A-4701-42AE-9D42-06B86BA5E5E1}"/>
              </a:ext>
            </a:extLst>
          </p:cNvPr>
          <p:cNvSpPr/>
          <p:nvPr/>
        </p:nvSpPr>
        <p:spPr>
          <a:xfrm>
            <a:off x="2052742" y="1938724"/>
            <a:ext cx="2930914" cy="182060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48FC9A-6FA5-95FC-4E9D-78A64F690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83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552" y="305290"/>
            <a:ext cx="9530888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GB" altLang="zh-CN" sz="3200" spc="-5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altLang="zh-CN" sz="3200" spc="-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3200" spc="-5" dirty="0">
                <a:latin typeface="Arial" panose="020B0604020202020204" pitchFamily="34" charset="0"/>
                <a:cs typeface="Arial" panose="020B0604020202020204" pitchFamily="34" charset="0"/>
              </a:rPr>
              <a:t>Statistics of Continuous Variables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023391" y="1465226"/>
                <a:ext cx="3841217" cy="3118839"/>
              </a:xfrm>
              <a:prstGeom prst="rect">
                <a:avLst/>
              </a:prstGeom>
            </p:spPr>
            <p:txBody>
              <a:bodyPr vert="horz" wrap="square" lIns="0" tIns="157198" rIns="0" bIns="0" rtlCol="0">
                <a:spAutoFit/>
              </a:bodyPr>
              <a:lstStyle/>
              <a:p>
                <a:pPr marL="11516">
                  <a:spcBef>
                    <a:spcPts val="739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Measure of location</a:t>
                </a:r>
              </a:p>
              <a:p>
                <a:pPr marL="322458" indent="-310942">
                  <a:spcBef>
                    <a:spcPts val="739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Summarize a set of data by a single number</a:t>
                </a:r>
              </a:p>
              <a:p>
                <a:pPr marL="11516">
                  <a:spcBef>
                    <a:spcPts val="739"/>
                  </a:spcBef>
                </a:pPr>
                <a:endPara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54416" indent="-342900">
                  <a:spcBef>
                    <a:spcPts val="739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most commonly used is</a:t>
                </a:r>
              </a:p>
              <a:p>
                <a:pPr marL="11516">
                  <a:spcBef>
                    <a:spcPts val="739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the (arithmetic) mean</a:t>
                </a:r>
              </a:p>
              <a:p>
                <a:pPr marL="11516">
                  <a:spcBef>
                    <a:spcPts val="739"/>
                  </a:spcBef>
                </a:pP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	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1" y="1465226"/>
                <a:ext cx="3841217" cy="3118839"/>
              </a:xfrm>
              <a:prstGeom prst="rect">
                <a:avLst/>
              </a:prstGeom>
              <a:blipFill>
                <a:blip r:embed="rId3"/>
                <a:stretch>
                  <a:fillRect l="-3947" r="-3947" b="-24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22AE73B-2D81-4846-B720-8130A0ED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496" y="1577371"/>
            <a:ext cx="5146216" cy="370325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31C5BD-54F1-BE92-40AD-7B46A840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656" y="270906"/>
            <a:ext cx="9713768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Categorical Data (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分类数据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470" y="1107739"/>
            <a:ext cx="10452330" cy="3767413"/>
          </a:xfrm>
          <a:prstGeom prst="rect">
            <a:avLst/>
          </a:prstGeom>
        </p:spPr>
        <p:txBody>
          <a:bodyPr vert="horz" wrap="square" lIns="0" tIns="157198" rIns="0" bIns="0" rtlCol="0">
            <a:spAutoFit/>
          </a:bodyPr>
          <a:lstStyle/>
          <a:p>
            <a:pPr marL="11516">
              <a:spcBef>
                <a:spcPts val="739"/>
              </a:spcBef>
            </a:pP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is.factor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factor(),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as.factor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322458" indent="-310942">
              <a:spcBef>
                <a:spcPts val="739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22458" indent="-310942">
              <a:spcBef>
                <a:spcPts val="739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diabetes &lt;- c("Type1", "Type2", "Type1", "Type1")</a:t>
            </a:r>
          </a:p>
          <a:p>
            <a:pPr marL="11516">
              <a:spcBef>
                <a:spcPts val="739"/>
              </a:spcBef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diabetes &lt;- factor(diabetes)</a:t>
            </a:r>
          </a:p>
          <a:p>
            <a:pPr marL="322458" indent="-310942">
              <a:spcBef>
                <a:spcPts val="739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22458" indent="-310942">
              <a:spcBef>
                <a:spcPts val="739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 &lt;- c("Poor", "Improved", "Excellent", "Poor")</a:t>
            </a:r>
          </a:p>
          <a:p>
            <a:pPr marL="11516">
              <a:spcBef>
                <a:spcPts val="739"/>
              </a:spcBef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status &lt;- factor(status, ordered=TRUE, levels=c("Poor", "Improved", "Excellent"))</a:t>
            </a:r>
          </a:p>
          <a:p>
            <a:pPr marL="297266" indent="-285750">
              <a:spcBef>
                <a:spcPts val="739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97266" indent="-285750">
              <a:spcBef>
                <a:spcPts val="739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sex &lt;- c(1, 2, 1, 1)</a:t>
            </a:r>
          </a:p>
          <a:p>
            <a:pPr marL="11516">
              <a:spcBef>
                <a:spcPts val="739"/>
              </a:spcBef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sex &lt;- factor(sex, levels=c(1, 2), labels=c("Male", "Female"))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B798-B357-FEA4-F1E0-49BE11F7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9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How to break chart axis in Excel?">
            <a:extLst>
              <a:ext uri="{FF2B5EF4-FFF2-40B4-BE49-F238E27FC236}">
                <a16:creationId xmlns:a16="http://schemas.microsoft.com/office/drawing/2014/main" id="{29E462B4-0CED-40ED-B45A-DA3143D3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19" y="1504238"/>
            <a:ext cx="4064743" cy="243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240" y="375050"/>
            <a:ext cx="4733228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Bar Chart (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柱形图</a:t>
            </a:r>
            <a:r>
              <a:rPr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90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6543" y="969278"/>
            <a:ext cx="8499083" cy="497287"/>
          </a:xfrm>
          <a:prstGeom prst="rect">
            <a:avLst/>
          </a:prstGeom>
        </p:spPr>
        <p:txBody>
          <a:bodyPr vert="horz" wrap="square" lIns="0" tIns="157198" rIns="0" bIns="0" rtlCol="0">
            <a:spAutoFit/>
          </a:bodyPr>
          <a:lstStyle/>
          <a:p>
            <a:pPr marL="11516">
              <a:spcBef>
                <a:spcPts val="739"/>
              </a:spcBef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Height represents frequency or relative frequency 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EE3DADA-D106-4B5E-9FE1-A37573BD0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96" y="1729672"/>
            <a:ext cx="4200374" cy="46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2CE9B5-5E7C-4E76-9B51-1E408A5681E6}"/>
              </a:ext>
            </a:extLst>
          </p:cNvPr>
          <p:cNvSpPr txBox="1"/>
          <p:nvPr/>
        </p:nvSpPr>
        <p:spPr>
          <a:xfrm>
            <a:off x="6000997" y="3975634"/>
            <a:ext cx="544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 use axis break to indicate the change of scale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E41DCF-5168-4105-A4C7-AF4CA64F5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4" y="4493608"/>
            <a:ext cx="3133222" cy="184271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8DAD03-1670-5961-C394-D3382C10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53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E802A0D-F3C1-45A3-8CD1-C5A4DAE1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0" y="1277263"/>
            <a:ext cx="4796095" cy="387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14878-2B47-40AE-8DFF-7EC13A31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6" y="1446436"/>
            <a:ext cx="4781778" cy="38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sleading Graphs. - ppt video online download">
            <a:extLst>
              <a:ext uri="{FF2B5EF4-FFF2-40B4-BE49-F238E27FC236}">
                <a16:creationId xmlns:a16="http://schemas.microsoft.com/office/drawing/2014/main" id="{DA8956DB-9C5B-463D-AB5A-D334E1D47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50007" r="50653" b="11536"/>
          <a:stretch/>
        </p:blipFill>
        <p:spPr bwMode="auto">
          <a:xfrm>
            <a:off x="6096000" y="0"/>
            <a:ext cx="5045917" cy="325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sleading Graphs. - ppt video online download">
            <a:extLst>
              <a:ext uri="{FF2B5EF4-FFF2-40B4-BE49-F238E27FC236}">
                <a16:creationId xmlns:a16="http://schemas.microsoft.com/office/drawing/2014/main" id="{0FD910D5-612A-431A-99D5-F9E651F54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3" t="46035" r="9426" b="11438"/>
          <a:stretch/>
        </p:blipFill>
        <p:spPr bwMode="auto">
          <a:xfrm>
            <a:off x="6606141" y="2924519"/>
            <a:ext cx="4197016" cy="35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6872ED47-CFCF-AC4C-890F-DD3772069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656" y="309939"/>
            <a:ext cx="6570726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Guess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C0AD25-2BAA-DDC1-D887-44225D61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5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240" y="378442"/>
            <a:ext cx="6927224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Pie Chart (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饼图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90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0927" y="1038506"/>
            <a:ext cx="8499083" cy="528065"/>
          </a:xfrm>
          <a:prstGeom prst="rect">
            <a:avLst/>
          </a:prstGeom>
        </p:spPr>
        <p:txBody>
          <a:bodyPr vert="horz" wrap="square" lIns="0" tIns="157198" rIns="0" bIns="0" rtlCol="0">
            <a:spAutoFit/>
          </a:bodyPr>
          <a:lstStyle/>
          <a:p>
            <a:pPr marL="11516">
              <a:spcBef>
                <a:spcPts val="739"/>
              </a:spcBef>
            </a:pP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sector arc length of a class is proportional to its frequency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0EC1A-2F7A-471F-A05F-6E7BEE4BF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75" y="1924036"/>
            <a:ext cx="8160968" cy="31978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24D087-4C8E-4F50-85CE-29DD6D8550AE}"/>
              </a:ext>
            </a:extLst>
          </p:cNvPr>
          <p:cNvSpPr txBox="1"/>
          <p:nvPr/>
        </p:nvSpPr>
        <p:spPr>
          <a:xfrm>
            <a:off x="1120927" y="5465551"/>
            <a:ext cx="9115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Recommend not to use 3D graphs to display column charts and pie charts.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6516E9-6D90-70D0-3339-743E9685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14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7209689-ED22-4E00-82B2-03C228F2F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656" y="309939"/>
            <a:ext cx="6570726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Arthritis (</a:t>
            </a: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关节炎数据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0F2B6C-51CA-46D4-B6F8-9F4A8E676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08" y="3429000"/>
            <a:ext cx="7430537" cy="17052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308309-BC2D-4CEC-AB1A-F93AF8AA0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60" y="1567248"/>
            <a:ext cx="3467584" cy="36962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1DE49E4-C942-4C3D-84BC-669347A62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08" y="1567248"/>
            <a:ext cx="4400822" cy="96665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A30DDB-5E28-77E6-86E6-8B54645D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62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7209689-ED22-4E00-82B2-03C228F2F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656" y="309939"/>
            <a:ext cx="6570726" cy="504071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  <a:tabLst>
                <a:tab pos="1392904" algn="l"/>
              </a:tabLst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Arthritis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AB6B88E-9FB2-46C2-9921-FACA41A9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77" y="2165480"/>
            <a:ext cx="5720571" cy="6493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8DD5591-5C2C-49B6-AA18-3D7CB2505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22" y="3106357"/>
            <a:ext cx="5593326" cy="25263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C0B528A-8AB7-4F95-BDF2-24D8A1C0B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455" y="2165480"/>
            <a:ext cx="3582354" cy="6940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6B6214E-8F63-4F03-8D90-290BF2B3A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999" y="3290064"/>
            <a:ext cx="1350123" cy="14737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D277EF9-2B85-4948-9D62-4D92BA3E0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226" y="3332850"/>
            <a:ext cx="1768470" cy="138815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E5557E5-E2C3-41B8-83BE-47F1812EDF25}"/>
              </a:ext>
            </a:extLst>
          </p:cNvPr>
          <p:cNvSpPr txBox="1"/>
          <p:nvPr/>
        </p:nvSpPr>
        <p:spPr>
          <a:xfrm>
            <a:off x="867112" y="1289690"/>
            <a:ext cx="4400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2000" dirty="0">
                <a:latin typeface="Consolas" panose="020B0609020204030204" pitchFamily="49" charset="0"/>
              </a:rPr>
              <a:t>: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table(),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barplot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(), pie()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920797-D4DE-8A12-3AE0-611319D0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19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71C9B6B-39F8-4877-BF08-0B6FD7094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9"/>
          <a:stretch/>
        </p:blipFill>
        <p:spPr>
          <a:xfrm>
            <a:off x="2450223" y="777484"/>
            <a:ext cx="7291553" cy="530303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AE75E-8443-1F0D-107D-FDDBC868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46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15A719-5B8A-4465-9C55-837CEA3D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57" y="2271556"/>
            <a:ext cx="6703465" cy="1649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0CE397-EF80-4200-9EE8-2CCCD719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526" y="1461534"/>
            <a:ext cx="2980121" cy="29257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A56072-8155-4424-AF7E-9FD2975A4D8F}"/>
              </a:ext>
            </a:extLst>
          </p:cNvPr>
          <p:cNvSpPr txBox="1"/>
          <p:nvPr/>
        </p:nvSpPr>
        <p:spPr>
          <a:xfrm>
            <a:off x="915748" y="1133452"/>
            <a:ext cx="3732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Mean is sensitive to outliers.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4A22FEB1-FC42-44B0-8571-6C51DB2676A0}"/>
              </a:ext>
            </a:extLst>
          </p:cNvPr>
          <p:cNvSpPr txBox="1"/>
          <p:nvPr/>
        </p:nvSpPr>
        <p:spPr>
          <a:xfrm>
            <a:off x="1001757" y="4869790"/>
            <a:ext cx="32944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zh-CN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estimators?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3EA609-047B-23F8-FF0A-0C1ECFD7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71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172" y="345864"/>
            <a:ext cx="7255315" cy="503490"/>
          </a:xfrm>
          <a:prstGeom prst="rect">
            <a:avLst/>
          </a:prstGeom>
        </p:spPr>
        <p:txBody>
          <a:bodyPr vert="horz" wrap="square" lIns="0" tIns="10941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86"/>
              </a:spcBef>
            </a:pPr>
            <a:r>
              <a:rPr lang="en-GB" altLang="zh-CN" sz="3200" spc="-9" dirty="0"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259123" y="1217857"/>
                <a:ext cx="8855458" cy="4434442"/>
              </a:xfrm>
              <a:prstGeom prst="rect">
                <a:avLst/>
              </a:prstGeom>
            </p:spPr>
            <p:txBody>
              <a:bodyPr vert="horz" wrap="square" lIns="0" tIns="11516" rIns="0" bIns="0" rtlCol="0">
                <a:spAutoFit/>
              </a:bodyPr>
              <a:lstStyle/>
              <a:p>
                <a:pPr marL="34549" marR="404800">
                  <a:lnSpc>
                    <a:spcPct val="120000"/>
                  </a:lnSpc>
                </a:pPr>
                <a:r>
                  <a:rPr lang="en-US" altLang="zh-CN" sz="1995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statistics</a:t>
                </a:r>
                <a:endParaRPr lang="en-US" altLang="zh-CN" sz="1995" spc="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5491" marR="404800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95" spc="5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altLang="zh-CN" sz="1995" b="0" i="1" spc="5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altLang="zh-CN" sz="1995" spc="5" dirty="0">
                    <a:latin typeface="Arial" panose="020B0604020202020204" pitchFamily="34" charset="0"/>
                    <a:cs typeface="Arial" panose="020B0604020202020204" pitchFamily="34" charset="0"/>
                  </a:rPr>
                  <a:t>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1995" b="0" i="1" spc="5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1995" b="0" i="1" spc="5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995" spc="5" dirty="0">
                    <a:latin typeface="Arial" panose="020B0604020202020204" pitchFamily="34" charset="0"/>
                    <a:cs typeface="Arial" panose="020B0604020202020204" pitchFamily="34" charset="0"/>
                  </a:rPr>
                  <a:t> (samples from the population)</a:t>
                </a:r>
              </a:p>
              <a:p>
                <a:pPr marL="345491" marR="404800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95" spc="5" dirty="0">
                    <a:latin typeface="Arial" panose="020B0604020202020204" pitchFamily="34" charset="0"/>
                    <a:cs typeface="Arial" panose="020B0604020202020204" pitchFamily="34" charset="0"/>
                  </a:rPr>
                  <a:t>Order them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95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995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r>
                      <a:rPr lang="en-US" altLang="zh-CN" sz="1995" i="1" spc="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altLang="zh-CN" sz="1995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995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r>
                      <a:rPr lang="en-US" altLang="zh-CN" sz="1995" b="0" i="1" spc="5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≤⋯≤</m:t>
                    </m:r>
                    <m:sSub>
                      <m:sSubPr>
                        <m:ctrlPr>
                          <a:rPr lang="en-US" altLang="zh-CN" sz="1995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1995" i="1" spc="5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sz="1995" b="0" i="1" spc="5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</m:oMath>
                </a14:m>
                <a:endParaRPr lang="en-US" altLang="zh-CN" sz="1995" spc="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333974">
                  <a:lnSpc>
                    <a:spcPct val="120000"/>
                  </a:lnSpc>
                </a:pPr>
                <a:endParaRPr lang="en-GB" altLang="zh-CN" sz="1995" spc="-5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333974">
                  <a:lnSpc>
                    <a:spcPct val="120000"/>
                  </a:lnSpc>
                </a:pPr>
                <a:r>
                  <a:rPr lang="en-GB" altLang="zh-CN" sz="1995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Median (</a:t>
                </a:r>
                <a:r>
                  <a:rPr lang="en-GB" altLang="zh-CN" sz="1995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50%</a:t>
                </a:r>
                <a:r>
                  <a:rPr lang="en-US" altLang="zh-CN" sz="1995" spc="-5" dirty="0">
                    <a:latin typeface="Arial" panose="020B0604020202020204" pitchFamily="34" charset="0"/>
                    <a:cs typeface="Arial" panose="020B0604020202020204" pitchFamily="34" charset="0"/>
                  </a:rPr>
                  <a:t>-quantile</a:t>
                </a:r>
                <a:r>
                  <a:rPr lang="en-US" altLang="zh-CN" sz="1995" spc="-5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549">
                  <a:lnSpc>
                    <a:spcPct val="120000"/>
                  </a:lnSpc>
                </a:pPr>
                <a:endParaRPr lang="en-US" altLang="zh-CN" sz="1995" spc="68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549">
                  <a:lnSpc>
                    <a:spcPct val="120000"/>
                  </a:lnSpc>
                </a:pPr>
                <a:endParaRPr lang="en-US" altLang="zh-CN" sz="1995" spc="68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549">
                  <a:lnSpc>
                    <a:spcPct val="120000"/>
                  </a:lnSpc>
                </a:pPr>
                <a:endParaRPr lang="en-US" altLang="zh-CN" sz="1995" spc="68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549">
                  <a:lnSpc>
                    <a:spcPct val="120000"/>
                  </a:lnSpc>
                </a:pPr>
                <a:endParaRPr lang="en-US" altLang="zh-CN" sz="1995" spc="68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5491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" altLang="zh-CN" sz="1995" spc="68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are as many samples below the median as there are samples above the median.</a:t>
                </a:r>
              </a:p>
              <a:p>
                <a:pPr marL="345491" indent="-310942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995" dirty="0">
                    <a:latin typeface="Arial" panose="020B0604020202020204" pitchFamily="34" charset="0"/>
                    <a:cs typeface="Arial" panose="020B0604020202020204" pitchFamily="34" charset="0"/>
                  </a:rPr>
                  <a:t>Less sensitive to outliers</a:t>
                </a:r>
                <a:endParaRPr lang="zh-CN" altLang="en-US" sz="1995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123" y="1217857"/>
                <a:ext cx="8855458" cy="4434442"/>
              </a:xfrm>
              <a:prstGeom prst="rect">
                <a:avLst/>
              </a:prstGeom>
              <a:blipFill>
                <a:blip r:embed="rId3"/>
                <a:stretch>
                  <a:fillRect l="-1862" t="-860" b="-2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842F066-9976-9871-EF61-90588F3FD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00" y="3429000"/>
            <a:ext cx="5171255" cy="83109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1852C0-AF45-6239-FD0E-F9448BFA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419BC6-4062-4E3F-826E-9996FA11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393" y="819359"/>
            <a:ext cx="7166879" cy="52192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853A4E-C591-47E5-A617-ACDF5657DBEB}"/>
              </a:ext>
            </a:extLst>
          </p:cNvPr>
          <p:cNvSpPr txBox="1"/>
          <p:nvPr/>
        </p:nvSpPr>
        <p:spPr>
          <a:xfrm>
            <a:off x="687376" y="1343703"/>
            <a:ext cx="27040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Median age: </a:t>
            </a:r>
          </a:p>
          <a:p>
            <a:endParaRPr lang="en" altLang="zh-CN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Half of the population is below that age and half is above that age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312E2E-0425-F0B0-9488-189894C6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80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96B8E-61AB-48BC-B7B8-C9AC30CD9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6594" y="636299"/>
            <a:ext cx="5270040" cy="55854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0CC69-0541-4F3A-98EC-0DA10677BCA8}"/>
              </a:ext>
            </a:extLst>
          </p:cNvPr>
          <p:cNvSpPr txBox="1"/>
          <p:nvPr/>
        </p:nvSpPr>
        <p:spPr>
          <a:xfrm>
            <a:off x="751021" y="636299"/>
            <a:ext cx="2443283" cy="86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mean vs median in some cases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1CD16-2FDC-D968-A0B1-76049C38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65BD0-66A3-400B-8DB7-29FB6A51E2E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66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.0"/>
  <p:tag name="PROBLEMVOICEALLOW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11575</TotalTime>
  <Words>1825</Words>
  <Application>Microsoft Macintosh PowerPoint</Application>
  <PresentationFormat>宽屏</PresentationFormat>
  <Paragraphs>337</Paragraphs>
  <Slides>45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等线</vt:lpstr>
      <vt:lpstr>等线 Light</vt:lpstr>
      <vt:lpstr>Microsoft Yahei</vt:lpstr>
      <vt:lpstr>Gilroy</vt:lpstr>
      <vt:lpstr>MTSY</vt:lpstr>
      <vt:lpstr>Noto Sans CJK JP Black</vt:lpstr>
      <vt:lpstr>Times</vt:lpstr>
      <vt:lpstr>Arial</vt:lpstr>
      <vt:lpstr>Cambria Math</vt:lpstr>
      <vt:lpstr>Consolas</vt:lpstr>
      <vt:lpstr>Open Sans</vt:lpstr>
      <vt:lpstr>Optima</vt:lpstr>
      <vt:lpstr>Times New Roman</vt:lpstr>
      <vt:lpstr>Wingdings</vt:lpstr>
      <vt:lpstr>Office Theme</vt:lpstr>
      <vt:lpstr>Office Theme</vt:lpstr>
      <vt:lpstr>Summarizing Data</vt:lpstr>
      <vt:lpstr>—— Let the data speak for themselves!</vt:lpstr>
      <vt:lpstr>PowerPoint 演示文稿</vt:lpstr>
      <vt:lpstr>Summary Statistics of Continuous Variables</vt:lpstr>
      <vt:lpstr>PowerPoint 演示文稿</vt:lpstr>
      <vt:lpstr>PowerPoint 演示文稿</vt:lpstr>
      <vt:lpstr>Median</vt:lpstr>
      <vt:lpstr>PowerPoint 演示文稿</vt:lpstr>
      <vt:lpstr>PowerPoint 演示文稿</vt:lpstr>
      <vt:lpstr>PowerPoint 演示文稿</vt:lpstr>
      <vt:lpstr>PowerPoint 演示文稿</vt:lpstr>
      <vt:lpstr>R Code</vt:lpstr>
      <vt:lpstr>Summary Statistics of Continuous Variables</vt:lpstr>
      <vt:lpstr>R Code</vt:lpstr>
      <vt:lpstr>Summary Statistic</vt:lpstr>
      <vt:lpstr>PowerPoint 演示文稿</vt:lpstr>
      <vt:lpstr>Histogram</vt:lpstr>
      <vt:lpstr>PowerPoint 演示文稿</vt:lpstr>
      <vt:lpstr>Histogram</vt:lpstr>
      <vt:lpstr>PowerPoint 演示文稿</vt:lpstr>
      <vt:lpstr>PowerPoint 演示文稿</vt:lpstr>
      <vt:lpstr>Kernel Density Plot</vt:lpstr>
      <vt:lpstr>PowerPoint 演示文稿</vt:lpstr>
      <vt:lpstr>PowerPoint 演示文稿</vt:lpstr>
      <vt:lpstr>PowerPoint 演示文稿</vt:lpstr>
      <vt:lpstr>Box Plot and Skewness</vt:lpstr>
      <vt:lpstr>PowerPoint 演示文稿</vt:lpstr>
      <vt:lpstr>Violin Plot</vt:lpstr>
      <vt:lpstr>Empirical CDF</vt:lpstr>
      <vt:lpstr>Q-Q Plot (quantile-quantile plot)</vt:lpstr>
      <vt:lpstr>PowerPoint 演示文稿</vt:lpstr>
      <vt:lpstr>Q-Q Plot (quantile-quantile plot)</vt:lpstr>
      <vt:lpstr>Scatter Plot</vt:lpstr>
      <vt:lpstr>To Think about:</vt:lpstr>
      <vt:lpstr>Traffic Flux and Density</vt:lpstr>
      <vt:lpstr>Scatter Plot</vt:lpstr>
      <vt:lpstr>Scatter Plot v.s. Q-Q Plot</vt:lpstr>
      <vt:lpstr>Scatter Plot v.s. Q-Q Plot</vt:lpstr>
      <vt:lpstr>PowerPoint 演示文稿</vt:lpstr>
      <vt:lpstr>Categorical Data (分类数据 )</vt:lpstr>
      <vt:lpstr>Bar Chart (柱形图)</vt:lpstr>
      <vt:lpstr>Make a Guess</vt:lpstr>
      <vt:lpstr>Pie Chart (饼图)</vt:lpstr>
      <vt:lpstr>Example: Arthritis (关节炎数据)</vt:lpstr>
      <vt:lpstr>Example: Arthritis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数据汇总</dc:title>
  <dc:creator>li bo</dc:creator>
  <cp:lastModifiedBy>bo li</cp:lastModifiedBy>
  <cp:revision>56</cp:revision>
  <dcterms:created xsi:type="dcterms:W3CDTF">2022-02-13T03:32:49Z</dcterms:created>
  <dcterms:modified xsi:type="dcterms:W3CDTF">2023-02-23T15:24:00Z</dcterms:modified>
</cp:coreProperties>
</file>